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diagrams/data24.xml" ContentType="application/vnd.openxmlformats-officedocument.drawingml.diagramData+xml"/>
  <Override PartName="/ppt/diagrams/layout24.xml" ContentType="application/vnd.openxmlformats-officedocument.drawingml.diagramLayout+xml"/>
  <Override PartName="/ppt/diagrams/quickStyle24.xml" ContentType="application/vnd.openxmlformats-officedocument.drawingml.diagramStyle+xml"/>
  <Override PartName="/ppt/diagrams/colors24.xml" ContentType="application/vnd.openxmlformats-officedocument.drawingml.diagramColors+xml"/>
  <Override PartName="/ppt/diagrams/drawing24.xml" ContentType="application/vnd.ms-office.drawingml.diagramDrawing+xml"/>
  <Override PartName="/ppt/diagrams/data25.xml" ContentType="application/vnd.openxmlformats-officedocument.drawingml.diagramData+xml"/>
  <Override PartName="/ppt/diagrams/layout25.xml" ContentType="application/vnd.openxmlformats-officedocument.drawingml.diagramLayout+xml"/>
  <Override PartName="/ppt/diagrams/quickStyle25.xml" ContentType="application/vnd.openxmlformats-officedocument.drawingml.diagramStyle+xml"/>
  <Override PartName="/ppt/diagrams/colors25.xml" ContentType="application/vnd.openxmlformats-officedocument.drawingml.diagramColors+xml"/>
  <Override PartName="/ppt/diagrams/drawing25.xml" ContentType="application/vnd.ms-office.drawingml.diagramDrawing+xml"/>
  <Override PartName="/ppt/diagrams/data26.xml" ContentType="application/vnd.openxmlformats-officedocument.drawingml.diagramData+xml"/>
  <Override PartName="/ppt/diagrams/layout26.xml" ContentType="application/vnd.openxmlformats-officedocument.drawingml.diagramLayout+xml"/>
  <Override PartName="/ppt/diagrams/quickStyle26.xml" ContentType="application/vnd.openxmlformats-officedocument.drawingml.diagramStyle+xml"/>
  <Override PartName="/ppt/diagrams/colors26.xml" ContentType="application/vnd.openxmlformats-officedocument.drawingml.diagramColors+xml"/>
  <Override PartName="/ppt/diagrams/drawing26.xml" ContentType="application/vnd.ms-office.drawingml.diagramDrawing+xml"/>
  <Override PartName="/ppt/diagrams/data27.xml" ContentType="application/vnd.openxmlformats-officedocument.drawingml.diagramData+xml"/>
  <Override PartName="/ppt/diagrams/layout27.xml" ContentType="application/vnd.openxmlformats-officedocument.drawingml.diagramLayout+xml"/>
  <Override PartName="/ppt/diagrams/quickStyle27.xml" ContentType="application/vnd.openxmlformats-officedocument.drawingml.diagramStyle+xml"/>
  <Override PartName="/ppt/diagrams/colors27.xml" ContentType="application/vnd.openxmlformats-officedocument.drawingml.diagramColors+xml"/>
  <Override PartName="/ppt/diagrams/drawing27.xml" ContentType="application/vnd.ms-office.drawingml.diagramDrawing+xml"/>
  <Override PartName="/ppt/diagrams/data28.xml" ContentType="application/vnd.openxmlformats-officedocument.drawingml.diagramData+xml"/>
  <Override PartName="/ppt/diagrams/layout28.xml" ContentType="application/vnd.openxmlformats-officedocument.drawingml.diagramLayout+xml"/>
  <Override PartName="/ppt/diagrams/quickStyle28.xml" ContentType="application/vnd.openxmlformats-officedocument.drawingml.diagramStyle+xml"/>
  <Override PartName="/ppt/diagrams/colors28.xml" ContentType="application/vnd.openxmlformats-officedocument.drawingml.diagramColors+xml"/>
  <Override PartName="/ppt/diagrams/drawing28.xml" ContentType="application/vnd.ms-office.drawingml.diagramDrawing+xml"/>
  <Override PartName="/ppt/diagrams/data29.xml" ContentType="application/vnd.openxmlformats-officedocument.drawingml.diagramData+xml"/>
  <Override PartName="/ppt/diagrams/layout29.xml" ContentType="application/vnd.openxmlformats-officedocument.drawingml.diagramLayout+xml"/>
  <Override PartName="/ppt/diagrams/quickStyle29.xml" ContentType="application/vnd.openxmlformats-officedocument.drawingml.diagramStyle+xml"/>
  <Override PartName="/ppt/diagrams/colors29.xml" ContentType="application/vnd.openxmlformats-officedocument.drawingml.diagramColors+xml"/>
  <Override PartName="/ppt/diagrams/drawing29.xml" ContentType="application/vnd.ms-office.drawingml.diagramDrawing+xml"/>
  <Override PartName="/ppt/diagrams/data30.xml" ContentType="application/vnd.openxmlformats-officedocument.drawingml.diagramData+xml"/>
  <Override PartName="/ppt/diagrams/layout30.xml" ContentType="application/vnd.openxmlformats-officedocument.drawingml.diagramLayout+xml"/>
  <Override PartName="/ppt/diagrams/quickStyle30.xml" ContentType="application/vnd.openxmlformats-officedocument.drawingml.diagramStyle+xml"/>
  <Override PartName="/ppt/diagrams/colors30.xml" ContentType="application/vnd.openxmlformats-officedocument.drawingml.diagramColors+xml"/>
  <Override PartName="/ppt/diagrams/drawing30.xml" ContentType="application/vnd.ms-office.drawingml.diagramDrawing+xml"/>
  <Override PartName="/ppt/diagrams/data31.xml" ContentType="application/vnd.openxmlformats-officedocument.drawingml.diagramData+xml"/>
  <Override PartName="/ppt/diagrams/layout31.xml" ContentType="application/vnd.openxmlformats-officedocument.drawingml.diagramLayout+xml"/>
  <Override PartName="/ppt/diagrams/quickStyle31.xml" ContentType="application/vnd.openxmlformats-officedocument.drawingml.diagramStyle+xml"/>
  <Override PartName="/ppt/diagrams/colors31.xml" ContentType="application/vnd.openxmlformats-officedocument.drawingml.diagramColors+xml"/>
  <Override PartName="/ppt/diagrams/drawing31.xml" ContentType="application/vnd.ms-office.drawingml.diagramDrawing+xml"/>
  <Override PartName="/ppt/diagrams/data32.xml" ContentType="application/vnd.openxmlformats-officedocument.drawingml.diagramData+xml"/>
  <Override PartName="/ppt/diagrams/layout32.xml" ContentType="application/vnd.openxmlformats-officedocument.drawingml.diagramLayout+xml"/>
  <Override PartName="/ppt/diagrams/quickStyle32.xml" ContentType="application/vnd.openxmlformats-officedocument.drawingml.diagramStyle+xml"/>
  <Override PartName="/ppt/diagrams/colors32.xml" ContentType="application/vnd.openxmlformats-officedocument.drawingml.diagramColors+xml"/>
  <Override PartName="/ppt/diagrams/drawing32.xml" ContentType="application/vnd.ms-office.drawingml.diagramDrawing+xml"/>
  <Override PartName="/ppt/diagrams/data33.xml" ContentType="application/vnd.openxmlformats-officedocument.drawingml.diagramData+xml"/>
  <Override PartName="/ppt/diagrams/layout33.xml" ContentType="application/vnd.openxmlformats-officedocument.drawingml.diagramLayout+xml"/>
  <Override PartName="/ppt/diagrams/quickStyle33.xml" ContentType="application/vnd.openxmlformats-officedocument.drawingml.diagramStyle+xml"/>
  <Override PartName="/ppt/diagrams/colors33.xml" ContentType="application/vnd.openxmlformats-officedocument.drawingml.diagramColors+xml"/>
  <Override PartName="/ppt/diagrams/drawing33.xml" ContentType="application/vnd.ms-office.drawingml.diagramDrawing+xml"/>
  <Override PartName="/ppt/diagrams/data34.xml" ContentType="application/vnd.openxmlformats-officedocument.drawingml.diagramData+xml"/>
  <Override PartName="/ppt/diagrams/layout34.xml" ContentType="application/vnd.openxmlformats-officedocument.drawingml.diagramLayout+xml"/>
  <Override PartName="/ppt/diagrams/quickStyle34.xml" ContentType="application/vnd.openxmlformats-officedocument.drawingml.diagramStyle+xml"/>
  <Override PartName="/ppt/diagrams/colors34.xml" ContentType="application/vnd.openxmlformats-officedocument.drawingml.diagramColors+xml"/>
  <Override PartName="/ppt/diagrams/drawing34.xml" ContentType="application/vnd.ms-office.drawingml.diagramDrawing+xml"/>
  <Override PartName="/ppt/diagrams/data35.xml" ContentType="application/vnd.openxmlformats-officedocument.drawingml.diagramData+xml"/>
  <Override PartName="/ppt/diagrams/layout35.xml" ContentType="application/vnd.openxmlformats-officedocument.drawingml.diagramLayout+xml"/>
  <Override PartName="/ppt/diagrams/quickStyle35.xml" ContentType="application/vnd.openxmlformats-officedocument.drawingml.diagramStyle+xml"/>
  <Override PartName="/ppt/diagrams/colors35.xml" ContentType="application/vnd.openxmlformats-officedocument.drawingml.diagramColors+xml"/>
  <Override PartName="/ppt/diagrams/drawing35.xml" ContentType="application/vnd.ms-office.drawingml.diagramDrawing+xml"/>
  <Override PartName="/ppt/diagrams/data36.xml" ContentType="application/vnd.openxmlformats-officedocument.drawingml.diagramData+xml"/>
  <Override PartName="/ppt/diagrams/layout36.xml" ContentType="application/vnd.openxmlformats-officedocument.drawingml.diagramLayout+xml"/>
  <Override PartName="/ppt/diagrams/quickStyle36.xml" ContentType="application/vnd.openxmlformats-officedocument.drawingml.diagramStyle+xml"/>
  <Override PartName="/ppt/diagrams/colors36.xml" ContentType="application/vnd.openxmlformats-officedocument.drawingml.diagramColors+xml"/>
  <Override PartName="/ppt/diagrams/drawing36.xml" ContentType="application/vnd.ms-office.drawingml.diagramDrawing+xml"/>
  <Override PartName="/ppt/diagrams/data37.xml" ContentType="application/vnd.openxmlformats-officedocument.drawingml.diagramData+xml"/>
  <Override PartName="/ppt/diagrams/layout37.xml" ContentType="application/vnd.openxmlformats-officedocument.drawingml.diagramLayout+xml"/>
  <Override PartName="/ppt/diagrams/quickStyle37.xml" ContentType="application/vnd.openxmlformats-officedocument.drawingml.diagramStyle+xml"/>
  <Override PartName="/ppt/diagrams/colors37.xml" ContentType="application/vnd.openxmlformats-officedocument.drawingml.diagramColors+xml"/>
  <Override PartName="/ppt/diagrams/drawing37.xml" ContentType="application/vnd.ms-office.drawingml.diagramDrawing+xml"/>
  <Override PartName="/ppt/diagrams/data38.xml" ContentType="application/vnd.openxmlformats-officedocument.drawingml.diagramData+xml"/>
  <Override PartName="/ppt/diagrams/layout38.xml" ContentType="application/vnd.openxmlformats-officedocument.drawingml.diagramLayout+xml"/>
  <Override PartName="/ppt/diagrams/quickStyle38.xml" ContentType="application/vnd.openxmlformats-officedocument.drawingml.diagramStyle+xml"/>
  <Override PartName="/ppt/diagrams/colors38.xml" ContentType="application/vnd.openxmlformats-officedocument.drawingml.diagramColors+xml"/>
  <Override PartName="/ppt/diagrams/drawing38.xml" ContentType="application/vnd.ms-office.drawingml.diagramDrawing+xml"/>
  <Override PartName="/ppt/diagrams/data39.xml" ContentType="application/vnd.openxmlformats-officedocument.drawingml.diagramData+xml"/>
  <Override PartName="/ppt/diagrams/layout39.xml" ContentType="application/vnd.openxmlformats-officedocument.drawingml.diagramLayout+xml"/>
  <Override PartName="/ppt/diagrams/quickStyle39.xml" ContentType="application/vnd.openxmlformats-officedocument.drawingml.diagramStyle+xml"/>
  <Override PartName="/ppt/diagrams/colors39.xml" ContentType="application/vnd.openxmlformats-officedocument.drawingml.diagramColors+xml"/>
  <Override PartName="/ppt/diagrams/drawing39.xml" ContentType="application/vnd.ms-office.drawingml.diagramDrawing+xml"/>
  <Override PartName="/ppt/diagrams/data40.xml" ContentType="application/vnd.openxmlformats-officedocument.drawingml.diagramData+xml"/>
  <Override PartName="/ppt/diagrams/layout40.xml" ContentType="application/vnd.openxmlformats-officedocument.drawingml.diagramLayout+xml"/>
  <Override PartName="/ppt/diagrams/quickStyle40.xml" ContentType="application/vnd.openxmlformats-officedocument.drawingml.diagramStyle+xml"/>
  <Override PartName="/ppt/diagrams/colors40.xml" ContentType="application/vnd.openxmlformats-officedocument.drawingml.diagramColors+xml"/>
  <Override PartName="/ppt/diagrams/drawing40.xml" ContentType="application/vnd.ms-office.drawingml.diagramDrawing+xml"/>
  <Override PartName="/ppt/diagrams/data41.xml" ContentType="application/vnd.openxmlformats-officedocument.drawingml.diagramData+xml"/>
  <Override PartName="/ppt/diagrams/layout41.xml" ContentType="application/vnd.openxmlformats-officedocument.drawingml.diagramLayout+xml"/>
  <Override PartName="/ppt/diagrams/quickStyle41.xml" ContentType="application/vnd.openxmlformats-officedocument.drawingml.diagramStyle+xml"/>
  <Override PartName="/ppt/diagrams/colors41.xml" ContentType="application/vnd.openxmlformats-officedocument.drawingml.diagramColors+xml"/>
  <Override PartName="/ppt/diagrams/drawing41.xml" ContentType="application/vnd.ms-office.drawingml.diagramDrawing+xml"/>
  <Override PartName="/ppt/diagrams/data42.xml" ContentType="application/vnd.openxmlformats-officedocument.drawingml.diagramData+xml"/>
  <Override PartName="/ppt/diagrams/layout42.xml" ContentType="application/vnd.openxmlformats-officedocument.drawingml.diagramLayout+xml"/>
  <Override PartName="/ppt/diagrams/quickStyle42.xml" ContentType="application/vnd.openxmlformats-officedocument.drawingml.diagramStyle+xml"/>
  <Override PartName="/ppt/diagrams/colors42.xml" ContentType="application/vnd.openxmlformats-officedocument.drawingml.diagramColors+xml"/>
  <Override PartName="/ppt/diagrams/drawing42.xml" ContentType="application/vnd.ms-office.drawingml.diagramDrawing+xml"/>
  <Override PartName="/ppt/diagrams/data43.xml" ContentType="application/vnd.openxmlformats-officedocument.drawingml.diagramData+xml"/>
  <Override PartName="/ppt/diagrams/layout43.xml" ContentType="application/vnd.openxmlformats-officedocument.drawingml.diagramLayout+xml"/>
  <Override PartName="/ppt/diagrams/quickStyle43.xml" ContentType="application/vnd.openxmlformats-officedocument.drawingml.diagramStyle+xml"/>
  <Override PartName="/ppt/diagrams/colors43.xml" ContentType="application/vnd.openxmlformats-officedocument.drawingml.diagramColors+xml"/>
  <Override PartName="/ppt/diagrams/drawing43.xml" ContentType="application/vnd.ms-office.drawingml.diagramDrawing+xml"/>
  <Override PartName="/ppt/diagrams/data44.xml" ContentType="application/vnd.openxmlformats-officedocument.drawingml.diagramData+xml"/>
  <Override PartName="/ppt/diagrams/layout44.xml" ContentType="application/vnd.openxmlformats-officedocument.drawingml.diagramLayout+xml"/>
  <Override PartName="/ppt/diagrams/quickStyle44.xml" ContentType="application/vnd.openxmlformats-officedocument.drawingml.diagramStyle+xml"/>
  <Override PartName="/ppt/diagrams/colors44.xml" ContentType="application/vnd.openxmlformats-officedocument.drawingml.diagramColors+xml"/>
  <Override PartName="/ppt/diagrams/drawing44.xml" ContentType="application/vnd.ms-office.drawingml.diagramDrawing+xml"/>
  <Override PartName="/ppt/diagrams/data45.xml" ContentType="application/vnd.openxmlformats-officedocument.drawingml.diagramData+xml"/>
  <Override PartName="/ppt/diagrams/layout45.xml" ContentType="application/vnd.openxmlformats-officedocument.drawingml.diagramLayout+xml"/>
  <Override PartName="/ppt/diagrams/quickStyle45.xml" ContentType="application/vnd.openxmlformats-officedocument.drawingml.diagramStyle+xml"/>
  <Override PartName="/ppt/diagrams/colors45.xml" ContentType="application/vnd.openxmlformats-officedocument.drawingml.diagramColors+xml"/>
  <Override PartName="/ppt/diagrams/drawing45.xml" ContentType="application/vnd.ms-office.drawingml.diagramDrawing+xml"/>
  <Override PartName="/ppt/diagrams/data46.xml" ContentType="application/vnd.openxmlformats-officedocument.drawingml.diagramData+xml"/>
  <Override PartName="/ppt/diagrams/layout46.xml" ContentType="application/vnd.openxmlformats-officedocument.drawingml.diagramLayout+xml"/>
  <Override PartName="/ppt/diagrams/quickStyle46.xml" ContentType="application/vnd.openxmlformats-officedocument.drawingml.diagramStyle+xml"/>
  <Override PartName="/ppt/diagrams/colors46.xml" ContentType="application/vnd.openxmlformats-officedocument.drawingml.diagramColors+xml"/>
  <Override PartName="/ppt/diagrams/drawing46.xml" ContentType="application/vnd.ms-office.drawingml.diagramDrawing+xml"/>
  <Override PartName="/ppt/diagrams/data47.xml" ContentType="application/vnd.openxmlformats-officedocument.drawingml.diagramData+xml"/>
  <Override PartName="/ppt/diagrams/layout47.xml" ContentType="application/vnd.openxmlformats-officedocument.drawingml.diagramLayout+xml"/>
  <Override PartName="/ppt/diagrams/quickStyle47.xml" ContentType="application/vnd.openxmlformats-officedocument.drawingml.diagramStyle+xml"/>
  <Override PartName="/ppt/diagrams/colors47.xml" ContentType="application/vnd.openxmlformats-officedocument.drawingml.diagramColors+xml"/>
  <Override PartName="/ppt/diagrams/drawing47.xml" ContentType="application/vnd.ms-office.drawingml.diagramDrawing+xml"/>
  <Override PartName="/ppt/diagrams/data48.xml" ContentType="application/vnd.openxmlformats-officedocument.drawingml.diagramData+xml"/>
  <Override PartName="/ppt/diagrams/layout48.xml" ContentType="application/vnd.openxmlformats-officedocument.drawingml.diagramLayout+xml"/>
  <Override PartName="/ppt/diagrams/quickStyle48.xml" ContentType="application/vnd.openxmlformats-officedocument.drawingml.diagramStyle+xml"/>
  <Override PartName="/ppt/diagrams/colors48.xml" ContentType="application/vnd.openxmlformats-officedocument.drawingml.diagramColors+xml"/>
  <Override PartName="/ppt/diagrams/drawing48.xml" ContentType="application/vnd.ms-office.drawingml.diagramDrawing+xml"/>
  <Override PartName="/ppt/diagrams/data49.xml" ContentType="application/vnd.openxmlformats-officedocument.drawingml.diagramData+xml"/>
  <Override PartName="/ppt/diagrams/layout49.xml" ContentType="application/vnd.openxmlformats-officedocument.drawingml.diagramLayout+xml"/>
  <Override PartName="/ppt/diagrams/quickStyle49.xml" ContentType="application/vnd.openxmlformats-officedocument.drawingml.diagramStyle+xml"/>
  <Override PartName="/ppt/diagrams/colors49.xml" ContentType="application/vnd.openxmlformats-officedocument.drawingml.diagramColors+xml"/>
  <Override PartName="/ppt/diagrams/drawing49.xml" ContentType="application/vnd.ms-office.drawingml.diagramDrawing+xml"/>
  <Override PartName="/ppt/diagrams/data50.xml" ContentType="application/vnd.openxmlformats-officedocument.drawingml.diagramData+xml"/>
  <Override PartName="/ppt/diagrams/layout50.xml" ContentType="application/vnd.openxmlformats-officedocument.drawingml.diagramLayout+xml"/>
  <Override PartName="/ppt/diagrams/quickStyle50.xml" ContentType="application/vnd.openxmlformats-officedocument.drawingml.diagramStyle+xml"/>
  <Override PartName="/ppt/diagrams/colors50.xml" ContentType="application/vnd.openxmlformats-officedocument.drawingml.diagramColors+xml"/>
  <Override PartName="/ppt/diagrams/drawing50.xml" ContentType="application/vnd.ms-office.drawingml.diagramDrawing+xml"/>
  <Override PartName="/ppt/diagrams/data51.xml" ContentType="application/vnd.openxmlformats-officedocument.drawingml.diagramData+xml"/>
  <Override PartName="/ppt/diagrams/layout51.xml" ContentType="application/vnd.openxmlformats-officedocument.drawingml.diagramLayout+xml"/>
  <Override PartName="/ppt/diagrams/quickStyle51.xml" ContentType="application/vnd.openxmlformats-officedocument.drawingml.diagramStyle+xml"/>
  <Override PartName="/ppt/diagrams/colors51.xml" ContentType="application/vnd.openxmlformats-officedocument.drawingml.diagramColors+xml"/>
  <Override PartName="/ppt/diagrams/drawing51.xml" ContentType="application/vnd.ms-office.drawingml.diagramDrawing+xml"/>
  <Override PartName="/ppt/diagrams/data52.xml" ContentType="application/vnd.openxmlformats-officedocument.drawingml.diagramData+xml"/>
  <Override PartName="/ppt/diagrams/layout52.xml" ContentType="application/vnd.openxmlformats-officedocument.drawingml.diagramLayout+xml"/>
  <Override PartName="/ppt/diagrams/quickStyle52.xml" ContentType="application/vnd.openxmlformats-officedocument.drawingml.diagramStyle+xml"/>
  <Override PartName="/ppt/diagrams/colors52.xml" ContentType="application/vnd.openxmlformats-officedocument.drawingml.diagramColors+xml"/>
  <Override PartName="/ppt/diagrams/drawing52.xml" ContentType="application/vnd.ms-office.drawingml.diagramDrawing+xml"/>
  <Override PartName="/ppt/diagrams/data53.xml" ContentType="application/vnd.openxmlformats-officedocument.drawingml.diagramData+xml"/>
  <Override PartName="/ppt/diagrams/layout53.xml" ContentType="application/vnd.openxmlformats-officedocument.drawingml.diagramLayout+xml"/>
  <Override PartName="/ppt/diagrams/quickStyle53.xml" ContentType="application/vnd.openxmlformats-officedocument.drawingml.diagramStyle+xml"/>
  <Override PartName="/ppt/diagrams/colors53.xml" ContentType="application/vnd.openxmlformats-officedocument.drawingml.diagramColors+xml"/>
  <Override PartName="/ppt/diagrams/drawing53.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2"/>
  </p:notesMasterIdLst>
  <p:sldIdLst>
    <p:sldId id="259" r:id="rId2"/>
    <p:sldId id="495" r:id="rId3"/>
    <p:sldId id="571" r:id="rId4"/>
    <p:sldId id="498" r:id="rId5"/>
    <p:sldId id="500" r:id="rId6"/>
    <p:sldId id="499" r:id="rId7"/>
    <p:sldId id="525" r:id="rId8"/>
    <p:sldId id="572" r:id="rId9"/>
    <p:sldId id="573" r:id="rId10"/>
    <p:sldId id="527" r:id="rId11"/>
    <p:sldId id="529" r:id="rId12"/>
    <p:sldId id="502" r:id="rId13"/>
    <p:sldId id="530" r:id="rId14"/>
    <p:sldId id="592" r:id="rId15"/>
    <p:sldId id="599" r:id="rId16"/>
    <p:sldId id="531" r:id="rId17"/>
    <p:sldId id="587" r:id="rId18"/>
    <p:sldId id="591" r:id="rId19"/>
    <p:sldId id="533" r:id="rId20"/>
    <p:sldId id="534" r:id="rId21"/>
    <p:sldId id="570" r:id="rId22"/>
    <p:sldId id="600" r:id="rId23"/>
    <p:sldId id="507" r:id="rId24"/>
    <p:sldId id="593" r:id="rId25"/>
    <p:sldId id="535" r:id="rId26"/>
    <p:sldId id="537" r:id="rId27"/>
    <p:sldId id="538" r:id="rId28"/>
    <p:sldId id="515" r:id="rId29"/>
    <p:sldId id="540" r:id="rId30"/>
    <p:sldId id="539" r:id="rId31"/>
    <p:sldId id="542" r:id="rId32"/>
    <p:sldId id="564" r:id="rId33"/>
    <p:sldId id="565" r:id="rId34"/>
    <p:sldId id="566" r:id="rId35"/>
    <p:sldId id="543" r:id="rId36"/>
    <p:sldId id="544" r:id="rId37"/>
    <p:sldId id="545" r:id="rId38"/>
    <p:sldId id="546" r:id="rId39"/>
    <p:sldId id="552" r:id="rId40"/>
    <p:sldId id="553" r:id="rId41"/>
    <p:sldId id="554" r:id="rId42"/>
    <p:sldId id="555" r:id="rId43"/>
    <p:sldId id="556" r:id="rId44"/>
    <p:sldId id="547" r:id="rId45"/>
    <p:sldId id="548" r:id="rId46"/>
    <p:sldId id="602" r:id="rId47"/>
    <p:sldId id="603" r:id="rId48"/>
    <p:sldId id="604" r:id="rId49"/>
    <p:sldId id="605" r:id="rId50"/>
    <p:sldId id="550" r:id="rId51"/>
    <p:sldId id="551" r:id="rId52"/>
    <p:sldId id="562" r:id="rId53"/>
    <p:sldId id="574" r:id="rId54"/>
    <p:sldId id="594" r:id="rId55"/>
    <p:sldId id="577" r:id="rId56"/>
    <p:sldId id="585" r:id="rId57"/>
    <p:sldId id="586" r:id="rId58"/>
    <p:sldId id="578" r:id="rId59"/>
    <p:sldId id="580" r:id="rId60"/>
    <p:sldId id="579" r:id="rId61"/>
    <p:sldId id="581" r:id="rId62"/>
    <p:sldId id="583" r:id="rId63"/>
    <p:sldId id="595" r:id="rId64"/>
    <p:sldId id="601" r:id="rId65"/>
    <p:sldId id="596" r:id="rId66"/>
    <p:sldId id="598" r:id="rId67"/>
    <p:sldId id="523" r:id="rId68"/>
    <p:sldId id="590" r:id="rId69"/>
    <p:sldId id="588" r:id="rId70"/>
    <p:sldId id="589" r:id="rId71"/>
  </p:sldIdLst>
  <p:sldSz cx="9144000" cy="6858000" type="screen4x3"/>
  <p:notesSz cx="6799263" cy="9929813"/>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zione predefinita" id="{BD4E975C-CB38-4C05-A7DE-F0E136178708}">
          <p14:sldIdLst>
            <p14:sldId id="259"/>
          </p14:sldIdLst>
        </p14:section>
        <p14:section name="Consulenza e responsabilità" id="{3AF322A4-0A44-4A10-B2C6-2AC01A674168}">
          <p14:sldIdLst>
            <p14:sldId id="495"/>
            <p14:sldId id="571"/>
            <p14:sldId id="498"/>
          </p14:sldIdLst>
        </p14:section>
        <p14:section name="Il concorso di persone" id="{C87F02AB-FAE0-4163-B13F-C1347224C9F2}">
          <p14:sldIdLst>
            <p14:sldId id="500"/>
            <p14:sldId id="499"/>
            <p14:sldId id="525"/>
            <p14:sldId id="572"/>
            <p14:sldId id="573"/>
            <p14:sldId id="527"/>
            <p14:sldId id="529"/>
            <p14:sldId id="502"/>
            <p14:sldId id="530"/>
            <p14:sldId id="592"/>
            <p14:sldId id="599"/>
            <p14:sldId id="531"/>
            <p14:sldId id="587"/>
            <p14:sldId id="591"/>
            <p14:sldId id="533"/>
            <p14:sldId id="534"/>
            <p14:sldId id="570"/>
            <p14:sldId id="600"/>
            <p14:sldId id="507"/>
            <p14:sldId id="593"/>
            <p14:sldId id="535"/>
            <p14:sldId id="537"/>
            <p14:sldId id="538"/>
            <p14:sldId id="515"/>
            <p14:sldId id="540"/>
            <p14:sldId id="539"/>
            <p14:sldId id="542"/>
            <p14:sldId id="564"/>
            <p14:sldId id="565"/>
            <p14:sldId id="566"/>
          </p14:sldIdLst>
        </p14:section>
        <p14:section name="LA CASISTICA" id="{47407915-23BF-4D74-BF7B-63B707938DB9}">
          <p14:sldIdLst>
            <p14:sldId id="543"/>
            <p14:sldId id="544"/>
            <p14:sldId id="545"/>
            <p14:sldId id="546"/>
            <p14:sldId id="552"/>
            <p14:sldId id="553"/>
            <p14:sldId id="554"/>
            <p14:sldId id="555"/>
            <p14:sldId id="556"/>
            <p14:sldId id="547"/>
            <p14:sldId id="548"/>
            <p14:sldId id="602"/>
            <p14:sldId id="603"/>
            <p14:sldId id="604"/>
            <p14:sldId id="605"/>
            <p14:sldId id="550"/>
            <p14:sldId id="551"/>
            <p14:sldId id="562"/>
            <p14:sldId id="574"/>
            <p14:sldId id="594"/>
            <p14:sldId id="577"/>
            <p14:sldId id="585"/>
            <p14:sldId id="586"/>
            <p14:sldId id="578"/>
            <p14:sldId id="580"/>
            <p14:sldId id="579"/>
            <p14:sldId id="581"/>
            <p14:sldId id="583"/>
            <p14:sldId id="595"/>
            <p14:sldId id="601"/>
            <p14:sldId id="596"/>
            <p14:sldId id="598"/>
            <p14:sldId id="523"/>
            <p14:sldId id="590"/>
            <p14:sldId id="588"/>
            <p14:sldId id="589"/>
          </p14:sldIdLst>
        </p14:section>
      </p14:sectionLst>
    </p:ex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D0515"/>
    <a:srgbClr val="4A7335"/>
    <a:srgbClr val="6B973F"/>
    <a:srgbClr val="9B170D"/>
    <a:srgbClr val="B3071B"/>
    <a:srgbClr val="BA061B"/>
    <a:srgbClr val="55030D"/>
    <a:srgbClr val="518835"/>
    <a:srgbClr val="D3E6C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22606" autoAdjust="0"/>
    <p:restoredTop sz="95726" autoAdjust="0"/>
  </p:normalViewPr>
  <p:slideViewPr>
    <p:cSldViewPr>
      <p:cViewPr varScale="1">
        <p:scale>
          <a:sx n="97" d="100"/>
          <a:sy n="97" d="100"/>
        </p:scale>
        <p:origin x="-114" y="-25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notesMaster" Target="notesMasters/notesMaster1.xml"/><Relationship Id="rId121" Type="http://schemas.microsoft.com/office/2015/10/relationships/revisionInfo" Target="revisionInfo.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8.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9.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0.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4.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5.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7.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8.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9.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0.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2.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5.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8.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57898BC-F787-41FD-92CD-9EABE14C602B}" type="doc">
      <dgm:prSet loTypeId="urn:microsoft.com/office/officeart/2005/8/layout/arrow6" loCatId="process" qsTypeId="urn:microsoft.com/office/officeart/2005/8/quickstyle/simple1" qsCatId="simple" csTypeId="urn:microsoft.com/office/officeart/2005/8/colors/accent1_2" csCatId="accent1" phldr="1"/>
      <dgm:spPr/>
      <dgm:t>
        <a:bodyPr/>
        <a:lstStyle/>
        <a:p>
          <a:endParaRPr lang="it-IT"/>
        </a:p>
      </dgm:t>
    </dgm:pt>
    <dgm:pt modelId="{85BDA5A5-A977-4B57-A7F9-CB23D7740863}">
      <dgm:prSet phldrT="[Testo]"/>
      <dgm:spPr/>
      <dgm:t>
        <a:bodyPr/>
        <a:lstStyle/>
        <a:p>
          <a:pPr algn="ctr"/>
          <a:r>
            <a:rPr lang="it-IT" dirty="0" smtClean="0"/>
            <a:t>Attività di consulenza lecita e deontologicamente doverosa: </a:t>
          </a:r>
          <a:r>
            <a:rPr lang="it-IT" dirty="0" smtClean="0">
              <a:solidFill>
                <a:schemeClr val="accent6"/>
              </a:solidFill>
            </a:rPr>
            <a:t>assistenza professionale</a:t>
          </a:r>
          <a:endParaRPr lang="it-IT" dirty="0">
            <a:solidFill>
              <a:schemeClr val="accent6"/>
            </a:solidFill>
          </a:endParaRPr>
        </a:p>
      </dgm:t>
    </dgm:pt>
    <dgm:pt modelId="{CAFC7537-88D2-4839-AEFB-C46A275E30D8}" type="parTrans" cxnId="{401B6A47-BA14-4CE9-8A5D-4B7B174D992A}">
      <dgm:prSet/>
      <dgm:spPr/>
      <dgm:t>
        <a:bodyPr/>
        <a:lstStyle/>
        <a:p>
          <a:endParaRPr lang="it-IT"/>
        </a:p>
      </dgm:t>
    </dgm:pt>
    <dgm:pt modelId="{C30CA853-2B11-4ABB-887C-AF501FFEA628}" type="sibTrans" cxnId="{401B6A47-BA14-4CE9-8A5D-4B7B174D992A}">
      <dgm:prSet/>
      <dgm:spPr/>
      <dgm:t>
        <a:bodyPr/>
        <a:lstStyle/>
        <a:p>
          <a:endParaRPr lang="it-IT"/>
        </a:p>
      </dgm:t>
    </dgm:pt>
    <dgm:pt modelId="{A856F66F-7291-4F78-9CD2-F33A58009233}">
      <dgm:prSet phldrT="[Testo]"/>
      <dgm:spPr/>
      <dgm:t>
        <a:bodyPr/>
        <a:lstStyle/>
        <a:p>
          <a:pPr algn="ctr"/>
          <a:r>
            <a:rPr lang="it-IT" dirty="0" smtClean="0">
              <a:solidFill>
                <a:schemeClr val="accent6"/>
              </a:solidFill>
            </a:rPr>
            <a:t>Rischio di incorrere in responsabilità penale in concorso </a:t>
          </a:r>
          <a:r>
            <a:rPr lang="it-IT" dirty="0" smtClean="0"/>
            <a:t>nel reato commesso dall’assistito</a:t>
          </a:r>
          <a:endParaRPr lang="it-IT" dirty="0"/>
        </a:p>
      </dgm:t>
    </dgm:pt>
    <dgm:pt modelId="{35001082-FAC1-46AE-A6CF-65FD689A3F60}" type="parTrans" cxnId="{B356EA27-22C7-4B64-9643-9F1F2E1F87DB}">
      <dgm:prSet/>
      <dgm:spPr/>
      <dgm:t>
        <a:bodyPr/>
        <a:lstStyle/>
        <a:p>
          <a:endParaRPr lang="it-IT"/>
        </a:p>
      </dgm:t>
    </dgm:pt>
    <dgm:pt modelId="{89D81363-9374-4A87-8882-9C7C23E26A6B}" type="sibTrans" cxnId="{B356EA27-22C7-4B64-9643-9F1F2E1F87DB}">
      <dgm:prSet/>
      <dgm:spPr/>
      <dgm:t>
        <a:bodyPr/>
        <a:lstStyle/>
        <a:p>
          <a:endParaRPr lang="it-IT"/>
        </a:p>
      </dgm:t>
    </dgm:pt>
    <dgm:pt modelId="{21E10C33-ED4F-44D7-AF54-DE6030FAC845}" type="pres">
      <dgm:prSet presAssocID="{557898BC-F787-41FD-92CD-9EABE14C602B}" presName="compositeShape" presStyleCnt="0">
        <dgm:presLayoutVars>
          <dgm:chMax val="2"/>
          <dgm:dir/>
          <dgm:resizeHandles val="exact"/>
        </dgm:presLayoutVars>
      </dgm:prSet>
      <dgm:spPr/>
      <dgm:t>
        <a:bodyPr/>
        <a:lstStyle/>
        <a:p>
          <a:endParaRPr lang="it-IT"/>
        </a:p>
      </dgm:t>
    </dgm:pt>
    <dgm:pt modelId="{7FDA317A-E45F-4F93-BC0B-F429E8847B21}" type="pres">
      <dgm:prSet presAssocID="{557898BC-F787-41FD-92CD-9EABE14C602B}" presName="ribbon" presStyleLbl="node1" presStyleIdx="0" presStyleCnt="1" custLinFactNeighborX="3544" custLinFactNeighborY="-29975"/>
      <dgm:spPr/>
    </dgm:pt>
    <dgm:pt modelId="{84799E9F-6F82-4454-9FCD-AEA5AD26E687}" type="pres">
      <dgm:prSet presAssocID="{557898BC-F787-41FD-92CD-9EABE14C602B}" presName="leftArrowText" presStyleLbl="node1" presStyleIdx="0" presStyleCnt="1" custLinFactNeighborX="-2859" custLinFactNeighborY="-66386">
        <dgm:presLayoutVars>
          <dgm:chMax val="0"/>
          <dgm:bulletEnabled val="1"/>
        </dgm:presLayoutVars>
      </dgm:prSet>
      <dgm:spPr/>
      <dgm:t>
        <a:bodyPr/>
        <a:lstStyle/>
        <a:p>
          <a:endParaRPr lang="it-IT"/>
        </a:p>
      </dgm:t>
    </dgm:pt>
    <dgm:pt modelId="{829FA4C1-FD11-43E6-9E8A-500A00AD3CDA}" type="pres">
      <dgm:prSet presAssocID="{557898BC-F787-41FD-92CD-9EABE14C602B}" presName="rightArrowText" presStyleLbl="node1" presStyleIdx="0" presStyleCnt="1" custScaleY="80802" custLinFactNeighborX="-3029" custLinFactNeighborY="-62754">
        <dgm:presLayoutVars>
          <dgm:chMax val="0"/>
          <dgm:bulletEnabled val="1"/>
        </dgm:presLayoutVars>
      </dgm:prSet>
      <dgm:spPr/>
      <dgm:t>
        <a:bodyPr/>
        <a:lstStyle/>
        <a:p>
          <a:endParaRPr lang="it-IT"/>
        </a:p>
      </dgm:t>
    </dgm:pt>
  </dgm:ptLst>
  <dgm:cxnLst>
    <dgm:cxn modelId="{3F6ED5D9-0F4A-4D8C-8476-013692921331}" type="presOf" srcId="{85BDA5A5-A977-4B57-A7F9-CB23D7740863}" destId="{84799E9F-6F82-4454-9FCD-AEA5AD26E687}" srcOrd="0" destOrd="0" presId="urn:microsoft.com/office/officeart/2005/8/layout/arrow6"/>
    <dgm:cxn modelId="{4B01B257-D7DE-4FEE-A91A-149974D03097}" type="presOf" srcId="{A856F66F-7291-4F78-9CD2-F33A58009233}" destId="{829FA4C1-FD11-43E6-9E8A-500A00AD3CDA}" srcOrd="0" destOrd="0" presId="urn:microsoft.com/office/officeart/2005/8/layout/arrow6"/>
    <dgm:cxn modelId="{B356EA27-22C7-4B64-9643-9F1F2E1F87DB}" srcId="{557898BC-F787-41FD-92CD-9EABE14C602B}" destId="{A856F66F-7291-4F78-9CD2-F33A58009233}" srcOrd="1" destOrd="0" parTransId="{35001082-FAC1-46AE-A6CF-65FD689A3F60}" sibTransId="{89D81363-9374-4A87-8882-9C7C23E26A6B}"/>
    <dgm:cxn modelId="{401B6A47-BA14-4CE9-8A5D-4B7B174D992A}" srcId="{557898BC-F787-41FD-92CD-9EABE14C602B}" destId="{85BDA5A5-A977-4B57-A7F9-CB23D7740863}" srcOrd="0" destOrd="0" parTransId="{CAFC7537-88D2-4839-AEFB-C46A275E30D8}" sibTransId="{C30CA853-2B11-4ABB-887C-AF501FFEA628}"/>
    <dgm:cxn modelId="{13AFA051-29F6-4E37-871B-7BFF490BB89E}" type="presOf" srcId="{557898BC-F787-41FD-92CD-9EABE14C602B}" destId="{21E10C33-ED4F-44D7-AF54-DE6030FAC845}" srcOrd="0" destOrd="0" presId="urn:microsoft.com/office/officeart/2005/8/layout/arrow6"/>
    <dgm:cxn modelId="{0F938498-E321-47C4-8884-7CBAE89B5356}" type="presParOf" srcId="{21E10C33-ED4F-44D7-AF54-DE6030FAC845}" destId="{7FDA317A-E45F-4F93-BC0B-F429E8847B21}" srcOrd="0" destOrd="0" presId="urn:microsoft.com/office/officeart/2005/8/layout/arrow6"/>
    <dgm:cxn modelId="{5BBFB250-607F-4668-B6B6-BA22C1FE8746}" type="presParOf" srcId="{21E10C33-ED4F-44D7-AF54-DE6030FAC845}" destId="{84799E9F-6F82-4454-9FCD-AEA5AD26E687}" srcOrd="1" destOrd="0" presId="urn:microsoft.com/office/officeart/2005/8/layout/arrow6"/>
    <dgm:cxn modelId="{D4F5BD64-FF8C-4FAE-A720-D5F14707A795}" type="presParOf" srcId="{21E10C33-ED4F-44D7-AF54-DE6030FAC845}" destId="{829FA4C1-FD11-43E6-9E8A-500A00AD3CDA}" srcOrd="2" destOrd="0" presId="urn:microsoft.com/office/officeart/2005/8/layout/arrow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A1E43496-DAB5-4045-A7E7-A2BAD914EAE0}" type="doc">
      <dgm:prSet loTypeId="urn:microsoft.com/office/officeart/2005/8/layout/hProcess7" loCatId="list" qsTypeId="urn:microsoft.com/office/officeart/2005/8/quickstyle/simple1" qsCatId="simple" csTypeId="urn:microsoft.com/office/officeart/2005/8/colors/accent1_2" csCatId="accent1" phldr="1"/>
      <dgm:spPr/>
      <dgm:t>
        <a:bodyPr/>
        <a:lstStyle/>
        <a:p>
          <a:endParaRPr lang="it-IT"/>
        </a:p>
      </dgm:t>
    </dgm:pt>
    <dgm:pt modelId="{37AA1E07-4018-46E6-B56E-134F0D94FA65}">
      <dgm:prSet phldrT="[Testo]"/>
      <dgm:spPr/>
      <dgm:t>
        <a:bodyPr/>
        <a:lstStyle/>
        <a:p>
          <a:r>
            <a:rPr lang="it-IT" dirty="0" smtClean="0">
              <a:solidFill>
                <a:schemeClr val="accent6"/>
              </a:solidFill>
            </a:rPr>
            <a:t>Concorso Omissivo</a:t>
          </a:r>
          <a:endParaRPr lang="it-IT" dirty="0">
            <a:solidFill>
              <a:schemeClr val="accent6"/>
            </a:solidFill>
          </a:endParaRPr>
        </a:p>
      </dgm:t>
    </dgm:pt>
    <dgm:pt modelId="{D73512CE-1BF0-4DA1-A13B-A1B3772D5753}" type="parTrans" cxnId="{38E30EBB-2FBC-4358-8B04-7AE3A4EAF95C}">
      <dgm:prSet/>
      <dgm:spPr/>
      <dgm:t>
        <a:bodyPr/>
        <a:lstStyle/>
        <a:p>
          <a:endParaRPr lang="it-IT"/>
        </a:p>
      </dgm:t>
    </dgm:pt>
    <dgm:pt modelId="{EECCCEC4-50C8-41B9-9BDE-A5EA8D8DDA05}" type="sibTrans" cxnId="{38E30EBB-2FBC-4358-8B04-7AE3A4EAF95C}">
      <dgm:prSet/>
      <dgm:spPr/>
      <dgm:t>
        <a:bodyPr/>
        <a:lstStyle/>
        <a:p>
          <a:endParaRPr lang="it-IT"/>
        </a:p>
      </dgm:t>
    </dgm:pt>
    <dgm:pt modelId="{4BA528F6-E7E1-478F-B02B-FB715095E252}">
      <dgm:prSet phldrT="[Testo]"/>
      <dgm:spPr/>
      <dgm:t>
        <a:bodyPr/>
        <a:lstStyle/>
        <a:p>
          <a:pPr algn="just"/>
          <a:r>
            <a:rPr lang="it-IT" dirty="0" smtClean="0"/>
            <a:t>Necessità di una posizione di garanzia, difficilmente riscontrabile per il consulente</a:t>
          </a:r>
          <a:endParaRPr lang="it-IT" dirty="0"/>
        </a:p>
      </dgm:t>
    </dgm:pt>
    <dgm:pt modelId="{40F369E9-5E62-4557-B4D4-028A35C23616}" type="parTrans" cxnId="{EC010B20-2CA4-4074-97CF-36D84DBB1A8C}">
      <dgm:prSet/>
      <dgm:spPr/>
      <dgm:t>
        <a:bodyPr/>
        <a:lstStyle/>
        <a:p>
          <a:endParaRPr lang="it-IT"/>
        </a:p>
      </dgm:t>
    </dgm:pt>
    <dgm:pt modelId="{6CED6B7D-3548-4342-8FAD-1073A29BE917}" type="sibTrans" cxnId="{EC010B20-2CA4-4074-97CF-36D84DBB1A8C}">
      <dgm:prSet/>
      <dgm:spPr/>
      <dgm:t>
        <a:bodyPr/>
        <a:lstStyle/>
        <a:p>
          <a:endParaRPr lang="it-IT"/>
        </a:p>
      </dgm:t>
    </dgm:pt>
    <dgm:pt modelId="{12FD8D0B-EB9F-417C-9120-387E43DB5810}">
      <dgm:prSet phldrT="[Testo]"/>
      <dgm:spPr/>
      <dgm:t>
        <a:bodyPr/>
        <a:lstStyle/>
        <a:p>
          <a:r>
            <a:rPr lang="it-IT" dirty="0" smtClean="0">
              <a:solidFill>
                <a:schemeClr val="accent6"/>
              </a:solidFill>
            </a:rPr>
            <a:t>Concorso Colposo</a:t>
          </a:r>
          <a:endParaRPr lang="it-IT" dirty="0">
            <a:solidFill>
              <a:schemeClr val="accent6"/>
            </a:solidFill>
          </a:endParaRPr>
        </a:p>
      </dgm:t>
    </dgm:pt>
    <dgm:pt modelId="{93EB08C3-A130-4F05-9949-EADC8BB51C3D}" type="parTrans" cxnId="{59E0D313-FA05-4CC7-899E-0D31D0A4E3DD}">
      <dgm:prSet/>
      <dgm:spPr/>
      <dgm:t>
        <a:bodyPr/>
        <a:lstStyle/>
        <a:p>
          <a:endParaRPr lang="it-IT"/>
        </a:p>
      </dgm:t>
    </dgm:pt>
    <dgm:pt modelId="{86A99D13-FDBA-4639-AF65-2195B6F323AA}" type="sibTrans" cxnId="{59E0D313-FA05-4CC7-899E-0D31D0A4E3DD}">
      <dgm:prSet/>
      <dgm:spPr/>
      <dgm:t>
        <a:bodyPr/>
        <a:lstStyle/>
        <a:p>
          <a:endParaRPr lang="it-IT"/>
        </a:p>
      </dgm:t>
    </dgm:pt>
    <dgm:pt modelId="{758B5BF3-D19C-4229-BC61-261C02F39215}">
      <dgm:prSet phldrT="[Testo]"/>
      <dgm:spPr/>
      <dgm:t>
        <a:bodyPr/>
        <a:lstStyle/>
        <a:p>
          <a:pPr algn="just"/>
          <a:r>
            <a:rPr lang="it-IT" dirty="0" smtClean="0"/>
            <a:t>Scarsamente applicato, difficile accertamento, fattispecie dolose</a:t>
          </a:r>
          <a:endParaRPr lang="it-IT" dirty="0"/>
        </a:p>
      </dgm:t>
    </dgm:pt>
    <dgm:pt modelId="{BEB8721C-E7F0-48E3-A03F-AE6C2A3F1DAF}" type="parTrans" cxnId="{A6923FF9-6E8E-4E29-B0BD-5BFB527B559F}">
      <dgm:prSet/>
      <dgm:spPr/>
      <dgm:t>
        <a:bodyPr/>
        <a:lstStyle/>
        <a:p>
          <a:endParaRPr lang="it-IT"/>
        </a:p>
      </dgm:t>
    </dgm:pt>
    <dgm:pt modelId="{F836984F-DF85-4FA7-B948-46FDB22A5D3C}" type="sibTrans" cxnId="{A6923FF9-6E8E-4E29-B0BD-5BFB527B559F}">
      <dgm:prSet/>
      <dgm:spPr/>
      <dgm:t>
        <a:bodyPr/>
        <a:lstStyle/>
        <a:p>
          <a:endParaRPr lang="it-IT"/>
        </a:p>
      </dgm:t>
    </dgm:pt>
    <dgm:pt modelId="{6848F6BB-3692-464E-B9A6-0FE032E2BEE4}">
      <dgm:prSet phldrT="[Testo]"/>
      <dgm:spPr/>
      <dgm:t>
        <a:bodyPr/>
        <a:lstStyle/>
        <a:p>
          <a:r>
            <a:rPr lang="it-IT" dirty="0" smtClean="0">
              <a:solidFill>
                <a:schemeClr val="accent6"/>
              </a:solidFill>
            </a:rPr>
            <a:t>Concorso Commissivo</a:t>
          </a:r>
          <a:endParaRPr lang="it-IT" dirty="0">
            <a:solidFill>
              <a:schemeClr val="accent6"/>
            </a:solidFill>
          </a:endParaRPr>
        </a:p>
      </dgm:t>
    </dgm:pt>
    <dgm:pt modelId="{364D0847-6444-4AF7-B0D1-84FBD4A86E1A}" type="parTrans" cxnId="{9E555B10-4740-4DF4-A741-F2CE6D2F5CD3}">
      <dgm:prSet/>
      <dgm:spPr/>
      <dgm:t>
        <a:bodyPr/>
        <a:lstStyle/>
        <a:p>
          <a:endParaRPr lang="it-IT"/>
        </a:p>
      </dgm:t>
    </dgm:pt>
    <dgm:pt modelId="{B0E4DD22-B868-4D01-8F56-471138DF6E30}" type="sibTrans" cxnId="{9E555B10-4740-4DF4-A741-F2CE6D2F5CD3}">
      <dgm:prSet/>
      <dgm:spPr/>
      <dgm:t>
        <a:bodyPr/>
        <a:lstStyle/>
        <a:p>
          <a:endParaRPr lang="it-IT"/>
        </a:p>
      </dgm:t>
    </dgm:pt>
    <dgm:pt modelId="{BDE71D3D-ED1C-46F8-B501-917652BC5752}">
      <dgm:prSet phldrT="[Testo]"/>
      <dgm:spPr/>
      <dgm:t>
        <a:bodyPr/>
        <a:lstStyle/>
        <a:p>
          <a:pPr algn="just"/>
          <a:r>
            <a:rPr lang="it-IT" dirty="0" smtClean="0"/>
            <a:t> Il concorso materiale ed il concorso morale</a:t>
          </a:r>
          <a:endParaRPr lang="it-IT" dirty="0"/>
        </a:p>
      </dgm:t>
    </dgm:pt>
    <dgm:pt modelId="{1A93B6A7-0855-47A3-B851-E36AA34CAC3B}" type="parTrans" cxnId="{F5DED561-9867-4772-BE74-7C61216DBCEC}">
      <dgm:prSet/>
      <dgm:spPr/>
      <dgm:t>
        <a:bodyPr/>
        <a:lstStyle/>
        <a:p>
          <a:endParaRPr lang="it-IT"/>
        </a:p>
      </dgm:t>
    </dgm:pt>
    <dgm:pt modelId="{67DCFBA2-C31D-4B3D-B964-2C04DE08447F}" type="sibTrans" cxnId="{F5DED561-9867-4772-BE74-7C61216DBCEC}">
      <dgm:prSet/>
      <dgm:spPr/>
      <dgm:t>
        <a:bodyPr/>
        <a:lstStyle/>
        <a:p>
          <a:endParaRPr lang="it-IT"/>
        </a:p>
      </dgm:t>
    </dgm:pt>
    <dgm:pt modelId="{A0BF03E1-88F6-4227-B1B9-02846DF25883}" type="pres">
      <dgm:prSet presAssocID="{A1E43496-DAB5-4045-A7E7-A2BAD914EAE0}" presName="Name0" presStyleCnt="0">
        <dgm:presLayoutVars>
          <dgm:dir/>
          <dgm:animLvl val="lvl"/>
          <dgm:resizeHandles val="exact"/>
        </dgm:presLayoutVars>
      </dgm:prSet>
      <dgm:spPr/>
      <dgm:t>
        <a:bodyPr/>
        <a:lstStyle/>
        <a:p>
          <a:endParaRPr lang="it-IT"/>
        </a:p>
      </dgm:t>
    </dgm:pt>
    <dgm:pt modelId="{F9F8A3C4-99B3-49FF-85EB-EBC9FA96C04C}" type="pres">
      <dgm:prSet presAssocID="{37AA1E07-4018-46E6-B56E-134F0D94FA65}" presName="compositeNode" presStyleCnt="0">
        <dgm:presLayoutVars>
          <dgm:bulletEnabled val="1"/>
        </dgm:presLayoutVars>
      </dgm:prSet>
      <dgm:spPr/>
    </dgm:pt>
    <dgm:pt modelId="{D6CB5F47-6B9C-4FCF-9415-122311C3D7BC}" type="pres">
      <dgm:prSet presAssocID="{37AA1E07-4018-46E6-B56E-134F0D94FA65}" presName="bgRect" presStyleLbl="node1" presStyleIdx="0" presStyleCnt="3"/>
      <dgm:spPr/>
      <dgm:t>
        <a:bodyPr/>
        <a:lstStyle/>
        <a:p>
          <a:endParaRPr lang="it-IT"/>
        </a:p>
      </dgm:t>
    </dgm:pt>
    <dgm:pt modelId="{4440B168-3AAD-4A2A-9A88-89AA138A7A0C}" type="pres">
      <dgm:prSet presAssocID="{37AA1E07-4018-46E6-B56E-134F0D94FA65}" presName="parentNode" presStyleLbl="node1" presStyleIdx="0" presStyleCnt="3">
        <dgm:presLayoutVars>
          <dgm:chMax val="0"/>
          <dgm:bulletEnabled val="1"/>
        </dgm:presLayoutVars>
      </dgm:prSet>
      <dgm:spPr/>
      <dgm:t>
        <a:bodyPr/>
        <a:lstStyle/>
        <a:p>
          <a:endParaRPr lang="it-IT"/>
        </a:p>
      </dgm:t>
    </dgm:pt>
    <dgm:pt modelId="{60662E3F-5B42-4DA2-99D3-D28E44F9B26E}" type="pres">
      <dgm:prSet presAssocID="{37AA1E07-4018-46E6-B56E-134F0D94FA65}" presName="childNode" presStyleLbl="node1" presStyleIdx="0" presStyleCnt="3">
        <dgm:presLayoutVars>
          <dgm:bulletEnabled val="1"/>
        </dgm:presLayoutVars>
      </dgm:prSet>
      <dgm:spPr/>
      <dgm:t>
        <a:bodyPr/>
        <a:lstStyle/>
        <a:p>
          <a:endParaRPr lang="it-IT"/>
        </a:p>
      </dgm:t>
    </dgm:pt>
    <dgm:pt modelId="{01C25CA0-F381-4E86-B1EB-BC42E80A23E4}" type="pres">
      <dgm:prSet presAssocID="{EECCCEC4-50C8-41B9-9BDE-A5EA8D8DDA05}" presName="hSp" presStyleCnt="0"/>
      <dgm:spPr/>
    </dgm:pt>
    <dgm:pt modelId="{54ADD8E8-3294-4E62-8413-D1B947090CE1}" type="pres">
      <dgm:prSet presAssocID="{EECCCEC4-50C8-41B9-9BDE-A5EA8D8DDA05}" presName="vProcSp" presStyleCnt="0"/>
      <dgm:spPr/>
    </dgm:pt>
    <dgm:pt modelId="{B8D9C4D7-C9AD-443A-9E05-96103E498A56}" type="pres">
      <dgm:prSet presAssocID="{EECCCEC4-50C8-41B9-9BDE-A5EA8D8DDA05}" presName="vSp1" presStyleCnt="0"/>
      <dgm:spPr/>
    </dgm:pt>
    <dgm:pt modelId="{F3937144-92C4-4B50-9930-20DA56AA70CC}" type="pres">
      <dgm:prSet presAssocID="{EECCCEC4-50C8-41B9-9BDE-A5EA8D8DDA05}" presName="simulatedConn" presStyleLbl="solidFgAcc1" presStyleIdx="0" presStyleCnt="2"/>
      <dgm:spPr/>
    </dgm:pt>
    <dgm:pt modelId="{1EF71264-3AB1-4943-A633-954575052DD2}" type="pres">
      <dgm:prSet presAssocID="{EECCCEC4-50C8-41B9-9BDE-A5EA8D8DDA05}" presName="vSp2" presStyleCnt="0"/>
      <dgm:spPr/>
    </dgm:pt>
    <dgm:pt modelId="{3CBF809F-85C1-4F66-98EA-3945D8354B47}" type="pres">
      <dgm:prSet presAssocID="{EECCCEC4-50C8-41B9-9BDE-A5EA8D8DDA05}" presName="sibTrans" presStyleCnt="0"/>
      <dgm:spPr/>
    </dgm:pt>
    <dgm:pt modelId="{CDC40C5D-88F6-4451-AE18-B5135103A6B6}" type="pres">
      <dgm:prSet presAssocID="{12FD8D0B-EB9F-417C-9120-387E43DB5810}" presName="compositeNode" presStyleCnt="0">
        <dgm:presLayoutVars>
          <dgm:bulletEnabled val="1"/>
        </dgm:presLayoutVars>
      </dgm:prSet>
      <dgm:spPr/>
    </dgm:pt>
    <dgm:pt modelId="{5E5BE304-C1AA-4467-98CC-B9723D332731}" type="pres">
      <dgm:prSet presAssocID="{12FD8D0B-EB9F-417C-9120-387E43DB5810}" presName="bgRect" presStyleLbl="node1" presStyleIdx="1" presStyleCnt="3"/>
      <dgm:spPr/>
      <dgm:t>
        <a:bodyPr/>
        <a:lstStyle/>
        <a:p>
          <a:endParaRPr lang="it-IT"/>
        </a:p>
      </dgm:t>
    </dgm:pt>
    <dgm:pt modelId="{8A28C88C-DB4B-45D8-8949-7049984159FE}" type="pres">
      <dgm:prSet presAssocID="{12FD8D0B-EB9F-417C-9120-387E43DB5810}" presName="parentNode" presStyleLbl="node1" presStyleIdx="1" presStyleCnt="3">
        <dgm:presLayoutVars>
          <dgm:chMax val="0"/>
          <dgm:bulletEnabled val="1"/>
        </dgm:presLayoutVars>
      </dgm:prSet>
      <dgm:spPr/>
      <dgm:t>
        <a:bodyPr/>
        <a:lstStyle/>
        <a:p>
          <a:endParaRPr lang="it-IT"/>
        </a:p>
      </dgm:t>
    </dgm:pt>
    <dgm:pt modelId="{8281ECC1-908C-4DB6-96F8-F33C9EFFB03B}" type="pres">
      <dgm:prSet presAssocID="{12FD8D0B-EB9F-417C-9120-387E43DB5810}" presName="childNode" presStyleLbl="node1" presStyleIdx="1" presStyleCnt="3">
        <dgm:presLayoutVars>
          <dgm:bulletEnabled val="1"/>
        </dgm:presLayoutVars>
      </dgm:prSet>
      <dgm:spPr/>
      <dgm:t>
        <a:bodyPr/>
        <a:lstStyle/>
        <a:p>
          <a:endParaRPr lang="it-IT"/>
        </a:p>
      </dgm:t>
    </dgm:pt>
    <dgm:pt modelId="{D1152B34-3BB5-439D-B9A9-3A0907632A7D}" type="pres">
      <dgm:prSet presAssocID="{86A99D13-FDBA-4639-AF65-2195B6F323AA}" presName="hSp" presStyleCnt="0"/>
      <dgm:spPr/>
    </dgm:pt>
    <dgm:pt modelId="{8D46F8E5-350D-4E3E-892E-321ED2F53764}" type="pres">
      <dgm:prSet presAssocID="{86A99D13-FDBA-4639-AF65-2195B6F323AA}" presName="vProcSp" presStyleCnt="0"/>
      <dgm:spPr/>
    </dgm:pt>
    <dgm:pt modelId="{5BF0066E-39B7-4112-B3C0-D6EB22A51AA2}" type="pres">
      <dgm:prSet presAssocID="{86A99D13-FDBA-4639-AF65-2195B6F323AA}" presName="vSp1" presStyleCnt="0"/>
      <dgm:spPr/>
    </dgm:pt>
    <dgm:pt modelId="{D3483247-D033-4310-AD44-D3A05744AD1D}" type="pres">
      <dgm:prSet presAssocID="{86A99D13-FDBA-4639-AF65-2195B6F323AA}" presName="simulatedConn" presStyleLbl="solidFgAcc1" presStyleIdx="1" presStyleCnt="2"/>
      <dgm:spPr/>
    </dgm:pt>
    <dgm:pt modelId="{782A5140-43A6-4FDE-9CCF-7FA7805B4874}" type="pres">
      <dgm:prSet presAssocID="{86A99D13-FDBA-4639-AF65-2195B6F323AA}" presName="vSp2" presStyleCnt="0"/>
      <dgm:spPr/>
    </dgm:pt>
    <dgm:pt modelId="{3909F772-4306-4E57-B556-C19E84E80845}" type="pres">
      <dgm:prSet presAssocID="{86A99D13-FDBA-4639-AF65-2195B6F323AA}" presName="sibTrans" presStyleCnt="0"/>
      <dgm:spPr/>
    </dgm:pt>
    <dgm:pt modelId="{26C9E1EB-9653-460C-B061-E0C97D576F2C}" type="pres">
      <dgm:prSet presAssocID="{6848F6BB-3692-464E-B9A6-0FE032E2BEE4}" presName="compositeNode" presStyleCnt="0">
        <dgm:presLayoutVars>
          <dgm:bulletEnabled val="1"/>
        </dgm:presLayoutVars>
      </dgm:prSet>
      <dgm:spPr/>
    </dgm:pt>
    <dgm:pt modelId="{A350A650-E865-466E-8696-B932F4F5C9FC}" type="pres">
      <dgm:prSet presAssocID="{6848F6BB-3692-464E-B9A6-0FE032E2BEE4}" presName="bgRect" presStyleLbl="node1" presStyleIdx="2" presStyleCnt="3"/>
      <dgm:spPr/>
      <dgm:t>
        <a:bodyPr/>
        <a:lstStyle/>
        <a:p>
          <a:endParaRPr lang="it-IT"/>
        </a:p>
      </dgm:t>
    </dgm:pt>
    <dgm:pt modelId="{257C010C-5744-4455-AC7F-C900B2A907B6}" type="pres">
      <dgm:prSet presAssocID="{6848F6BB-3692-464E-B9A6-0FE032E2BEE4}" presName="parentNode" presStyleLbl="node1" presStyleIdx="2" presStyleCnt="3">
        <dgm:presLayoutVars>
          <dgm:chMax val="0"/>
          <dgm:bulletEnabled val="1"/>
        </dgm:presLayoutVars>
      </dgm:prSet>
      <dgm:spPr/>
      <dgm:t>
        <a:bodyPr/>
        <a:lstStyle/>
        <a:p>
          <a:endParaRPr lang="it-IT"/>
        </a:p>
      </dgm:t>
    </dgm:pt>
    <dgm:pt modelId="{29B182D5-373B-4A0F-83B4-0E41BCC18E54}" type="pres">
      <dgm:prSet presAssocID="{6848F6BB-3692-464E-B9A6-0FE032E2BEE4}" presName="childNode" presStyleLbl="node1" presStyleIdx="2" presStyleCnt="3">
        <dgm:presLayoutVars>
          <dgm:bulletEnabled val="1"/>
        </dgm:presLayoutVars>
      </dgm:prSet>
      <dgm:spPr/>
      <dgm:t>
        <a:bodyPr/>
        <a:lstStyle/>
        <a:p>
          <a:endParaRPr lang="it-IT"/>
        </a:p>
      </dgm:t>
    </dgm:pt>
  </dgm:ptLst>
  <dgm:cxnLst>
    <dgm:cxn modelId="{4945C972-AE77-4BEB-A300-451967FDEF02}" type="presOf" srcId="{4BA528F6-E7E1-478F-B02B-FB715095E252}" destId="{60662E3F-5B42-4DA2-99D3-D28E44F9B26E}" srcOrd="0" destOrd="0" presId="urn:microsoft.com/office/officeart/2005/8/layout/hProcess7"/>
    <dgm:cxn modelId="{3E2995A6-A3BB-4BA3-BA4F-A8B1CCE46D35}" type="presOf" srcId="{12FD8D0B-EB9F-417C-9120-387E43DB5810}" destId="{8A28C88C-DB4B-45D8-8949-7049984159FE}" srcOrd="1" destOrd="0" presId="urn:microsoft.com/office/officeart/2005/8/layout/hProcess7"/>
    <dgm:cxn modelId="{1645DC5C-42A1-4B48-90D8-32692423EA1B}" type="presOf" srcId="{37AA1E07-4018-46E6-B56E-134F0D94FA65}" destId="{D6CB5F47-6B9C-4FCF-9415-122311C3D7BC}" srcOrd="0" destOrd="0" presId="urn:microsoft.com/office/officeart/2005/8/layout/hProcess7"/>
    <dgm:cxn modelId="{6C6A70FA-B351-4506-8704-37B89441C0B4}" type="presOf" srcId="{37AA1E07-4018-46E6-B56E-134F0D94FA65}" destId="{4440B168-3AAD-4A2A-9A88-89AA138A7A0C}" srcOrd="1" destOrd="0" presId="urn:microsoft.com/office/officeart/2005/8/layout/hProcess7"/>
    <dgm:cxn modelId="{38E30EBB-2FBC-4358-8B04-7AE3A4EAF95C}" srcId="{A1E43496-DAB5-4045-A7E7-A2BAD914EAE0}" destId="{37AA1E07-4018-46E6-B56E-134F0D94FA65}" srcOrd="0" destOrd="0" parTransId="{D73512CE-1BF0-4DA1-A13B-A1B3772D5753}" sibTransId="{EECCCEC4-50C8-41B9-9BDE-A5EA8D8DDA05}"/>
    <dgm:cxn modelId="{EC010B20-2CA4-4074-97CF-36D84DBB1A8C}" srcId="{37AA1E07-4018-46E6-B56E-134F0D94FA65}" destId="{4BA528F6-E7E1-478F-B02B-FB715095E252}" srcOrd="0" destOrd="0" parTransId="{40F369E9-5E62-4557-B4D4-028A35C23616}" sibTransId="{6CED6B7D-3548-4342-8FAD-1073A29BE917}"/>
    <dgm:cxn modelId="{F5DED561-9867-4772-BE74-7C61216DBCEC}" srcId="{6848F6BB-3692-464E-B9A6-0FE032E2BEE4}" destId="{BDE71D3D-ED1C-46F8-B501-917652BC5752}" srcOrd="0" destOrd="0" parTransId="{1A93B6A7-0855-47A3-B851-E36AA34CAC3B}" sibTransId="{67DCFBA2-C31D-4B3D-B964-2C04DE08447F}"/>
    <dgm:cxn modelId="{02E3AE23-3845-43A8-A6CB-AAA7159B4390}" type="presOf" srcId="{758B5BF3-D19C-4229-BC61-261C02F39215}" destId="{8281ECC1-908C-4DB6-96F8-F33C9EFFB03B}" srcOrd="0" destOrd="0" presId="urn:microsoft.com/office/officeart/2005/8/layout/hProcess7"/>
    <dgm:cxn modelId="{B61EE1AC-C15E-4612-A958-12F4D6111251}" type="presOf" srcId="{A1E43496-DAB5-4045-A7E7-A2BAD914EAE0}" destId="{A0BF03E1-88F6-4227-B1B9-02846DF25883}" srcOrd="0" destOrd="0" presId="urn:microsoft.com/office/officeart/2005/8/layout/hProcess7"/>
    <dgm:cxn modelId="{A6923FF9-6E8E-4E29-B0BD-5BFB527B559F}" srcId="{12FD8D0B-EB9F-417C-9120-387E43DB5810}" destId="{758B5BF3-D19C-4229-BC61-261C02F39215}" srcOrd="0" destOrd="0" parTransId="{BEB8721C-E7F0-48E3-A03F-AE6C2A3F1DAF}" sibTransId="{F836984F-DF85-4FA7-B948-46FDB22A5D3C}"/>
    <dgm:cxn modelId="{D81BA930-43BF-4DBE-AA26-86018B88CBE8}" type="presOf" srcId="{12FD8D0B-EB9F-417C-9120-387E43DB5810}" destId="{5E5BE304-C1AA-4467-98CC-B9723D332731}" srcOrd="0" destOrd="0" presId="urn:microsoft.com/office/officeart/2005/8/layout/hProcess7"/>
    <dgm:cxn modelId="{111CAD34-A74A-44AF-B4E2-B823393F8F07}" type="presOf" srcId="{6848F6BB-3692-464E-B9A6-0FE032E2BEE4}" destId="{257C010C-5744-4455-AC7F-C900B2A907B6}" srcOrd="1" destOrd="0" presId="urn:microsoft.com/office/officeart/2005/8/layout/hProcess7"/>
    <dgm:cxn modelId="{9E555B10-4740-4DF4-A741-F2CE6D2F5CD3}" srcId="{A1E43496-DAB5-4045-A7E7-A2BAD914EAE0}" destId="{6848F6BB-3692-464E-B9A6-0FE032E2BEE4}" srcOrd="2" destOrd="0" parTransId="{364D0847-6444-4AF7-B0D1-84FBD4A86E1A}" sibTransId="{B0E4DD22-B868-4D01-8F56-471138DF6E30}"/>
    <dgm:cxn modelId="{02EDCC41-F968-4604-A043-E10466EC3BC9}" type="presOf" srcId="{BDE71D3D-ED1C-46F8-B501-917652BC5752}" destId="{29B182D5-373B-4A0F-83B4-0E41BCC18E54}" srcOrd="0" destOrd="0" presId="urn:microsoft.com/office/officeart/2005/8/layout/hProcess7"/>
    <dgm:cxn modelId="{7A91F1DF-66F9-4922-8DBB-5D12A691A463}" type="presOf" srcId="{6848F6BB-3692-464E-B9A6-0FE032E2BEE4}" destId="{A350A650-E865-466E-8696-B932F4F5C9FC}" srcOrd="0" destOrd="0" presId="urn:microsoft.com/office/officeart/2005/8/layout/hProcess7"/>
    <dgm:cxn modelId="{59E0D313-FA05-4CC7-899E-0D31D0A4E3DD}" srcId="{A1E43496-DAB5-4045-A7E7-A2BAD914EAE0}" destId="{12FD8D0B-EB9F-417C-9120-387E43DB5810}" srcOrd="1" destOrd="0" parTransId="{93EB08C3-A130-4F05-9949-EADC8BB51C3D}" sibTransId="{86A99D13-FDBA-4639-AF65-2195B6F323AA}"/>
    <dgm:cxn modelId="{7737D196-DA36-417B-BC9B-9E964463FD87}" type="presParOf" srcId="{A0BF03E1-88F6-4227-B1B9-02846DF25883}" destId="{F9F8A3C4-99B3-49FF-85EB-EBC9FA96C04C}" srcOrd="0" destOrd="0" presId="urn:microsoft.com/office/officeart/2005/8/layout/hProcess7"/>
    <dgm:cxn modelId="{944167E1-BFB3-4E8F-9A1A-568C458A82D4}" type="presParOf" srcId="{F9F8A3C4-99B3-49FF-85EB-EBC9FA96C04C}" destId="{D6CB5F47-6B9C-4FCF-9415-122311C3D7BC}" srcOrd="0" destOrd="0" presId="urn:microsoft.com/office/officeart/2005/8/layout/hProcess7"/>
    <dgm:cxn modelId="{C1AA3DA3-BEEB-4323-87CD-D069CC3A16BF}" type="presParOf" srcId="{F9F8A3C4-99B3-49FF-85EB-EBC9FA96C04C}" destId="{4440B168-3AAD-4A2A-9A88-89AA138A7A0C}" srcOrd="1" destOrd="0" presId="urn:microsoft.com/office/officeart/2005/8/layout/hProcess7"/>
    <dgm:cxn modelId="{103AC756-FB88-48CF-884E-7D4131B69A6C}" type="presParOf" srcId="{F9F8A3C4-99B3-49FF-85EB-EBC9FA96C04C}" destId="{60662E3F-5B42-4DA2-99D3-D28E44F9B26E}" srcOrd="2" destOrd="0" presId="urn:microsoft.com/office/officeart/2005/8/layout/hProcess7"/>
    <dgm:cxn modelId="{0D55F8EE-F1C9-4326-8BFE-70FE7FB7597E}" type="presParOf" srcId="{A0BF03E1-88F6-4227-B1B9-02846DF25883}" destId="{01C25CA0-F381-4E86-B1EB-BC42E80A23E4}" srcOrd="1" destOrd="0" presId="urn:microsoft.com/office/officeart/2005/8/layout/hProcess7"/>
    <dgm:cxn modelId="{1A975734-ABD4-4433-A10A-0B876324DCA3}" type="presParOf" srcId="{A0BF03E1-88F6-4227-B1B9-02846DF25883}" destId="{54ADD8E8-3294-4E62-8413-D1B947090CE1}" srcOrd="2" destOrd="0" presId="urn:microsoft.com/office/officeart/2005/8/layout/hProcess7"/>
    <dgm:cxn modelId="{52484108-B726-45FE-A471-42015D92F5B8}" type="presParOf" srcId="{54ADD8E8-3294-4E62-8413-D1B947090CE1}" destId="{B8D9C4D7-C9AD-443A-9E05-96103E498A56}" srcOrd="0" destOrd="0" presId="urn:microsoft.com/office/officeart/2005/8/layout/hProcess7"/>
    <dgm:cxn modelId="{7DE93C7F-AE47-4657-B977-AA23BF5F8E1F}" type="presParOf" srcId="{54ADD8E8-3294-4E62-8413-D1B947090CE1}" destId="{F3937144-92C4-4B50-9930-20DA56AA70CC}" srcOrd="1" destOrd="0" presId="urn:microsoft.com/office/officeart/2005/8/layout/hProcess7"/>
    <dgm:cxn modelId="{A511A6BD-6EAF-42BA-BCD2-86091FB5A242}" type="presParOf" srcId="{54ADD8E8-3294-4E62-8413-D1B947090CE1}" destId="{1EF71264-3AB1-4943-A633-954575052DD2}" srcOrd="2" destOrd="0" presId="urn:microsoft.com/office/officeart/2005/8/layout/hProcess7"/>
    <dgm:cxn modelId="{F4540834-9FCB-4291-AD28-69AB9E74AA47}" type="presParOf" srcId="{A0BF03E1-88F6-4227-B1B9-02846DF25883}" destId="{3CBF809F-85C1-4F66-98EA-3945D8354B47}" srcOrd="3" destOrd="0" presId="urn:microsoft.com/office/officeart/2005/8/layout/hProcess7"/>
    <dgm:cxn modelId="{82FA0A08-E645-40FD-82DD-22B7804ED671}" type="presParOf" srcId="{A0BF03E1-88F6-4227-B1B9-02846DF25883}" destId="{CDC40C5D-88F6-4451-AE18-B5135103A6B6}" srcOrd="4" destOrd="0" presId="urn:microsoft.com/office/officeart/2005/8/layout/hProcess7"/>
    <dgm:cxn modelId="{7BC87014-FAC6-4957-8E51-DCF3C251951E}" type="presParOf" srcId="{CDC40C5D-88F6-4451-AE18-B5135103A6B6}" destId="{5E5BE304-C1AA-4467-98CC-B9723D332731}" srcOrd="0" destOrd="0" presId="urn:microsoft.com/office/officeart/2005/8/layout/hProcess7"/>
    <dgm:cxn modelId="{EC289D9F-103F-400D-BBF0-29587864BE7A}" type="presParOf" srcId="{CDC40C5D-88F6-4451-AE18-B5135103A6B6}" destId="{8A28C88C-DB4B-45D8-8949-7049984159FE}" srcOrd="1" destOrd="0" presId="urn:microsoft.com/office/officeart/2005/8/layout/hProcess7"/>
    <dgm:cxn modelId="{D8ACCF42-62AB-44A5-8FE8-7B1FBF6AC948}" type="presParOf" srcId="{CDC40C5D-88F6-4451-AE18-B5135103A6B6}" destId="{8281ECC1-908C-4DB6-96F8-F33C9EFFB03B}" srcOrd="2" destOrd="0" presId="urn:microsoft.com/office/officeart/2005/8/layout/hProcess7"/>
    <dgm:cxn modelId="{8E360371-91DE-4953-A757-D2FBCF6B3968}" type="presParOf" srcId="{A0BF03E1-88F6-4227-B1B9-02846DF25883}" destId="{D1152B34-3BB5-439D-B9A9-3A0907632A7D}" srcOrd="5" destOrd="0" presId="urn:microsoft.com/office/officeart/2005/8/layout/hProcess7"/>
    <dgm:cxn modelId="{E9F4DF71-2EA9-4085-9709-1C3204053F8A}" type="presParOf" srcId="{A0BF03E1-88F6-4227-B1B9-02846DF25883}" destId="{8D46F8E5-350D-4E3E-892E-321ED2F53764}" srcOrd="6" destOrd="0" presId="urn:microsoft.com/office/officeart/2005/8/layout/hProcess7"/>
    <dgm:cxn modelId="{FFF07FD4-6EB8-4FE8-A921-734A22A266B2}" type="presParOf" srcId="{8D46F8E5-350D-4E3E-892E-321ED2F53764}" destId="{5BF0066E-39B7-4112-B3C0-D6EB22A51AA2}" srcOrd="0" destOrd="0" presId="urn:microsoft.com/office/officeart/2005/8/layout/hProcess7"/>
    <dgm:cxn modelId="{025A5F09-2301-4757-961C-DECDABDCFA2A}" type="presParOf" srcId="{8D46F8E5-350D-4E3E-892E-321ED2F53764}" destId="{D3483247-D033-4310-AD44-D3A05744AD1D}" srcOrd="1" destOrd="0" presId="urn:microsoft.com/office/officeart/2005/8/layout/hProcess7"/>
    <dgm:cxn modelId="{DA2AA558-2D7C-48F6-840A-29C182E3210A}" type="presParOf" srcId="{8D46F8E5-350D-4E3E-892E-321ED2F53764}" destId="{782A5140-43A6-4FDE-9CCF-7FA7805B4874}" srcOrd="2" destOrd="0" presId="urn:microsoft.com/office/officeart/2005/8/layout/hProcess7"/>
    <dgm:cxn modelId="{4E47B5F4-155B-46CB-8259-4921C30D744B}" type="presParOf" srcId="{A0BF03E1-88F6-4227-B1B9-02846DF25883}" destId="{3909F772-4306-4E57-B556-C19E84E80845}" srcOrd="7" destOrd="0" presId="urn:microsoft.com/office/officeart/2005/8/layout/hProcess7"/>
    <dgm:cxn modelId="{72CDBEE5-2DAB-4EC0-B54B-C063FF17C1D0}" type="presParOf" srcId="{A0BF03E1-88F6-4227-B1B9-02846DF25883}" destId="{26C9E1EB-9653-460C-B061-E0C97D576F2C}" srcOrd="8" destOrd="0" presId="urn:microsoft.com/office/officeart/2005/8/layout/hProcess7"/>
    <dgm:cxn modelId="{78C42DC4-FA40-4603-A249-1477F855181C}" type="presParOf" srcId="{26C9E1EB-9653-460C-B061-E0C97D576F2C}" destId="{A350A650-E865-466E-8696-B932F4F5C9FC}" srcOrd="0" destOrd="0" presId="urn:microsoft.com/office/officeart/2005/8/layout/hProcess7"/>
    <dgm:cxn modelId="{489170ED-3F37-4200-8AB8-B3465362CDE3}" type="presParOf" srcId="{26C9E1EB-9653-460C-B061-E0C97D576F2C}" destId="{257C010C-5744-4455-AC7F-C900B2A907B6}" srcOrd="1" destOrd="0" presId="urn:microsoft.com/office/officeart/2005/8/layout/hProcess7"/>
    <dgm:cxn modelId="{2A11F610-951D-4660-970D-0FF33C17FED6}" type="presParOf" srcId="{26C9E1EB-9653-460C-B061-E0C97D576F2C}" destId="{29B182D5-373B-4A0F-83B4-0E41BCC18E54}" srcOrd="2" destOrd="0" presId="urn:microsoft.com/office/officeart/2005/8/layout/hProcess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C8A1CB86-1B3B-47A7-9E8F-7D216644ADF2}"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it-IT"/>
        </a:p>
      </dgm:t>
    </dgm:pt>
    <dgm:pt modelId="{C92BA71F-AABD-4390-AF89-3262B3E97117}">
      <dgm:prSet phldrT="[Testo]" custT="1"/>
      <dgm:spPr/>
      <dgm:t>
        <a:bodyPr/>
        <a:lstStyle/>
        <a:p>
          <a:r>
            <a:rPr lang="it-IT" sz="1200" dirty="0" err="1" smtClean="0"/>
            <a:t>Cass</a:t>
          </a:r>
          <a:r>
            <a:rPr lang="it-IT" sz="1200" dirty="0" smtClean="0"/>
            <a:t>. Pen.,</a:t>
          </a:r>
          <a:r>
            <a:rPr lang="it-IT" sz="1200" dirty="0" err="1" smtClean="0"/>
            <a:t>sez</a:t>
          </a:r>
          <a:r>
            <a:rPr lang="it-IT" sz="1200" dirty="0" smtClean="0"/>
            <a:t> V, 21 ottobre 1998 n. 12752</a:t>
          </a:r>
          <a:endParaRPr lang="it-IT" sz="1200" dirty="0"/>
        </a:p>
      </dgm:t>
    </dgm:pt>
    <dgm:pt modelId="{A6358C42-D308-4A6F-BB41-10CD98913B6C}" type="parTrans" cxnId="{F985FD78-BDF9-4A37-A595-077ADA1D862D}">
      <dgm:prSet/>
      <dgm:spPr/>
      <dgm:t>
        <a:bodyPr/>
        <a:lstStyle/>
        <a:p>
          <a:endParaRPr lang="it-IT"/>
        </a:p>
      </dgm:t>
    </dgm:pt>
    <dgm:pt modelId="{3C750443-99EE-48B8-9A27-D484A1339F2F}" type="sibTrans" cxnId="{F985FD78-BDF9-4A37-A595-077ADA1D862D}">
      <dgm:prSet/>
      <dgm:spPr/>
      <dgm:t>
        <a:bodyPr/>
        <a:lstStyle/>
        <a:p>
          <a:endParaRPr lang="it-IT"/>
        </a:p>
      </dgm:t>
    </dgm:pt>
    <dgm:pt modelId="{FFB75DEC-8369-44F3-B065-24392AC7B8A0}">
      <dgm:prSet phldrT="[Testo]"/>
      <dgm:spPr/>
      <dgm:t>
        <a:bodyPr/>
        <a:lstStyle/>
        <a:p>
          <a:pPr algn="just"/>
          <a:r>
            <a:rPr lang="it-IT" dirty="0" smtClean="0"/>
            <a:t>Bancarotta fraudolenta societaria in capo al commercialista che aveva materialmente curato la redazione di bilanci artefatti mediante falsità ed omissioni, conferendo all’impresa un’apparenza di </a:t>
          </a:r>
          <a:r>
            <a:rPr lang="it-IT" dirty="0" smtClean="0"/>
            <a:t>floridità</a:t>
          </a:r>
          <a:endParaRPr lang="it-IT" dirty="0"/>
        </a:p>
      </dgm:t>
    </dgm:pt>
    <dgm:pt modelId="{C4C520F3-4B20-4AFE-B678-1B4136CC5B45}" type="parTrans" cxnId="{E59C057D-9BB0-4A47-84C9-D30CB4B289B0}">
      <dgm:prSet/>
      <dgm:spPr/>
      <dgm:t>
        <a:bodyPr/>
        <a:lstStyle/>
        <a:p>
          <a:endParaRPr lang="it-IT"/>
        </a:p>
      </dgm:t>
    </dgm:pt>
    <dgm:pt modelId="{F9733F27-B4C8-4CC6-9584-4568A6EC0517}" type="sibTrans" cxnId="{E59C057D-9BB0-4A47-84C9-D30CB4B289B0}">
      <dgm:prSet/>
      <dgm:spPr/>
      <dgm:t>
        <a:bodyPr/>
        <a:lstStyle/>
        <a:p>
          <a:endParaRPr lang="it-IT"/>
        </a:p>
      </dgm:t>
    </dgm:pt>
    <dgm:pt modelId="{DDFC9F2A-342D-43C6-B351-B4F3E9975501}">
      <dgm:prSet phldrT="[Testo]" custT="1"/>
      <dgm:spPr/>
      <dgm:t>
        <a:bodyPr/>
        <a:lstStyle/>
        <a:p>
          <a:r>
            <a:rPr lang="it-IT" sz="1200" dirty="0" err="1" smtClean="0"/>
            <a:t>Cass</a:t>
          </a:r>
          <a:r>
            <a:rPr lang="it-IT" sz="1200" dirty="0" smtClean="0"/>
            <a:t>. Pen., </a:t>
          </a:r>
          <a:r>
            <a:rPr lang="it-IT" sz="1200" dirty="0" err="1" smtClean="0"/>
            <a:t>sez</a:t>
          </a:r>
          <a:r>
            <a:rPr lang="it-IT" sz="1200" dirty="0" smtClean="0"/>
            <a:t> V, 18 novembre 2003, n. 569</a:t>
          </a:r>
          <a:endParaRPr lang="it-IT" sz="1200" dirty="0"/>
        </a:p>
      </dgm:t>
    </dgm:pt>
    <dgm:pt modelId="{4F1DE359-8078-4B7E-B48D-DE2FC0619A68}" type="parTrans" cxnId="{72B58FB7-E824-4190-9142-3641ABBB6D6C}">
      <dgm:prSet/>
      <dgm:spPr/>
      <dgm:t>
        <a:bodyPr/>
        <a:lstStyle/>
        <a:p>
          <a:endParaRPr lang="it-IT"/>
        </a:p>
      </dgm:t>
    </dgm:pt>
    <dgm:pt modelId="{587B6157-A165-44CC-BF6C-52CE152861A7}" type="sibTrans" cxnId="{72B58FB7-E824-4190-9142-3641ABBB6D6C}">
      <dgm:prSet/>
      <dgm:spPr/>
      <dgm:t>
        <a:bodyPr/>
        <a:lstStyle/>
        <a:p>
          <a:endParaRPr lang="it-IT"/>
        </a:p>
      </dgm:t>
    </dgm:pt>
    <dgm:pt modelId="{57A1D34B-3961-4B26-A9D6-208C44D3D160}">
      <dgm:prSet phldrT="[Testo]"/>
      <dgm:spPr/>
      <dgm:t>
        <a:bodyPr/>
        <a:lstStyle/>
        <a:p>
          <a:pPr algn="just"/>
          <a:r>
            <a:rPr lang="it-IT" dirty="0" smtClean="0"/>
            <a:t>Bancarotta fraudolenta per distrazione ai commercialisti che avevano assistito l’imprenditore nella predisposizione di atti necessari per la costituzione di una società ad hoc cui trasferire il patrimonio immobiliare di una società in procinto di </a:t>
          </a:r>
          <a:r>
            <a:rPr lang="it-IT" dirty="0" smtClean="0"/>
            <a:t>fallire</a:t>
          </a:r>
          <a:endParaRPr lang="it-IT" dirty="0"/>
        </a:p>
      </dgm:t>
    </dgm:pt>
    <dgm:pt modelId="{2ABF0687-1DBA-40D6-A676-A89A7053A878}" type="parTrans" cxnId="{B33D58DF-0553-42AA-8C19-6ED57600550B}">
      <dgm:prSet/>
      <dgm:spPr/>
      <dgm:t>
        <a:bodyPr/>
        <a:lstStyle/>
        <a:p>
          <a:endParaRPr lang="it-IT"/>
        </a:p>
      </dgm:t>
    </dgm:pt>
    <dgm:pt modelId="{A4867582-AEB2-4711-9130-D437DCEECFF8}" type="sibTrans" cxnId="{B33D58DF-0553-42AA-8C19-6ED57600550B}">
      <dgm:prSet/>
      <dgm:spPr/>
      <dgm:t>
        <a:bodyPr/>
        <a:lstStyle/>
        <a:p>
          <a:endParaRPr lang="it-IT"/>
        </a:p>
      </dgm:t>
    </dgm:pt>
    <dgm:pt modelId="{943C7112-5E58-4B02-B80F-4770B06A8FFD}">
      <dgm:prSet phldrT="[Testo]" custT="1"/>
      <dgm:spPr/>
      <dgm:t>
        <a:bodyPr/>
        <a:lstStyle/>
        <a:p>
          <a:r>
            <a:rPr lang="it-IT" sz="1200" dirty="0" err="1" smtClean="0"/>
            <a:t>Cass</a:t>
          </a:r>
          <a:r>
            <a:rPr lang="it-IT" sz="1200" dirty="0" smtClean="0"/>
            <a:t>. Pen. </a:t>
          </a:r>
          <a:r>
            <a:rPr lang="it-IT" sz="1200" dirty="0" err="1" smtClean="0"/>
            <a:t>Sez</a:t>
          </a:r>
          <a:r>
            <a:rPr lang="it-IT" sz="1200" dirty="0" smtClean="0"/>
            <a:t> V, 15 febbraio 2008, n.10742</a:t>
          </a:r>
        </a:p>
        <a:p>
          <a:endParaRPr lang="it-IT" sz="800" dirty="0"/>
        </a:p>
      </dgm:t>
    </dgm:pt>
    <dgm:pt modelId="{A751B1D8-57C4-4B3C-AFF9-6F69154B7AF8}" type="parTrans" cxnId="{8EA86A71-FA27-416B-9B8C-C9EBEF75828D}">
      <dgm:prSet/>
      <dgm:spPr/>
      <dgm:t>
        <a:bodyPr/>
        <a:lstStyle/>
        <a:p>
          <a:endParaRPr lang="it-IT"/>
        </a:p>
      </dgm:t>
    </dgm:pt>
    <dgm:pt modelId="{50EC93AA-5FC5-49F6-9A66-C9EEF4946208}" type="sibTrans" cxnId="{8EA86A71-FA27-416B-9B8C-C9EBEF75828D}">
      <dgm:prSet/>
      <dgm:spPr/>
      <dgm:t>
        <a:bodyPr/>
        <a:lstStyle/>
        <a:p>
          <a:endParaRPr lang="it-IT"/>
        </a:p>
      </dgm:t>
    </dgm:pt>
    <dgm:pt modelId="{FB8D467E-BBF9-4E3D-80EA-151293DEDF65}">
      <dgm:prSet phldrT="[Testo]"/>
      <dgm:spPr/>
      <dgm:t>
        <a:bodyPr/>
        <a:lstStyle/>
        <a:p>
          <a:pPr algn="just"/>
          <a:r>
            <a:rPr lang="it-IT" dirty="0" smtClean="0"/>
            <a:t>Bancarotta fraudolenta per distrazione nei confronti del consulente che aveva progettato e portato ad esecuzione contratti di affitto d’azienda privi di effettiva contropartita e preordinati ad avvantaggiare i soci a scapito dei </a:t>
          </a:r>
          <a:r>
            <a:rPr lang="it-IT" dirty="0" smtClean="0"/>
            <a:t>creditori</a:t>
          </a:r>
          <a:endParaRPr lang="it-IT" dirty="0"/>
        </a:p>
      </dgm:t>
    </dgm:pt>
    <dgm:pt modelId="{4E44C60C-ED14-48B7-B5D2-5E6C930659AD}" type="parTrans" cxnId="{F0673163-0BF5-4FCE-9B93-891397851F24}">
      <dgm:prSet/>
      <dgm:spPr/>
      <dgm:t>
        <a:bodyPr/>
        <a:lstStyle/>
        <a:p>
          <a:endParaRPr lang="it-IT"/>
        </a:p>
      </dgm:t>
    </dgm:pt>
    <dgm:pt modelId="{F60F66E9-433D-4962-A978-C6FC43BA7A8D}" type="sibTrans" cxnId="{F0673163-0BF5-4FCE-9B93-891397851F24}">
      <dgm:prSet/>
      <dgm:spPr/>
      <dgm:t>
        <a:bodyPr/>
        <a:lstStyle/>
        <a:p>
          <a:endParaRPr lang="it-IT"/>
        </a:p>
      </dgm:t>
    </dgm:pt>
    <dgm:pt modelId="{BC9798C3-64A0-4F06-9CE0-6C8CE4DB5107}" type="pres">
      <dgm:prSet presAssocID="{C8A1CB86-1B3B-47A7-9E8F-7D216644ADF2}" presName="linearFlow" presStyleCnt="0">
        <dgm:presLayoutVars>
          <dgm:dir/>
          <dgm:animLvl val="lvl"/>
          <dgm:resizeHandles val="exact"/>
        </dgm:presLayoutVars>
      </dgm:prSet>
      <dgm:spPr/>
      <dgm:t>
        <a:bodyPr/>
        <a:lstStyle/>
        <a:p>
          <a:endParaRPr lang="it-IT"/>
        </a:p>
      </dgm:t>
    </dgm:pt>
    <dgm:pt modelId="{F8AEA196-C840-46E3-8A30-C0CE8851EF46}" type="pres">
      <dgm:prSet presAssocID="{C92BA71F-AABD-4390-AF89-3262B3E97117}" presName="composite" presStyleCnt="0"/>
      <dgm:spPr/>
    </dgm:pt>
    <dgm:pt modelId="{5C7903E5-E172-4DF3-90D4-8F1C6455F8C4}" type="pres">
      <dgm:prSet presAssocID="{C92BA71F-AABD-4390-AF89-3262B3E97117}" presName="parentText" presStyleLbl="alignNode1" presStyleIdx="0" presStyleCnt="3">
        <dgm:presLayoutVars>
          <dgm:chMax val="1"/>
          <dgm:bulletEnabled val="1"/>
        </dgm:presLayoutVars>
      </dgm:prSet>
      <dgm:spPr/>
      <dgm:t>
        <a:bodyPr/>
        <a:lstStyle/>
        <a:p>
          <a:endParaRPr lang="it-IT"/>
        </a:p>
      </dgm:t>
    </dgm:pt>
    <dgm:pt modelId="{61659611-654A-4164-B49C-7C3010CB8DC4}" type="pres">
      <dgm:prSet presAssocID="{C92BA71F-AABD-4390-AF89-3262B3E97117}" presName="descendantText" presStyleLbl="alignAcc1" presStyleIdx="0" presStyleCnt="3" custLinFactNeighborX="902" custLinFactNeighborY="-122">
        <dgm:presLayoutVars>
          <dgm:bulletEnabled val="1"/>
        </dgm:presLayoutVars>
      </dgm:prSet>
      <dgm:spPr/>
      <dgm:t>
        <a:bodyPr/>
        <a:lstStyle/>
        <a:p>
          <a:endParaRPr lang="it-IT"/>
        </a:p>
      </dgm:t>
    </dgm:pt>
    <dgm:pt modelId="{D57D52A2-4D79-4E91-9D82-AB17BEA6299F}" type="pres">
      <dgm:prSet presAssocID="{3C750443-99EE-48B8-9A27-D484A1339F2F}" presName="sp" presStyleCnt="0"/>
      <dgm:spPr/>
    </dgm:pt>
    <dgm:pt modelId="{D6A29C0A-0CE0-481E-8CFC-08D94B03C7C6}" type="pres">
      <dgm:prSet presAssocID="{DDFC9F2A-342D-43C6-B351-B4F3E9975501}" presName="composite" presStyleCnt="0"/>
      <dgm:spPr/>
    </dgm:pt>
    <dgm:pt modelId="{1F82E9E7-521A-4862-AFB6-7761AECBC2DF}" type="pres">
      <dgm:prSet presAssocID="{DDFC9F2A-342D-43C6-B351-B4F3E9975501}" presName="parentText" presStyleLbl="alignNode1" presStyleIdx="1" presStyleCnt="3">
        <dgm:presLayoutVars>
          <dgm:chMax val="1"/>
          <dgm:bulletEnabled val="1"/>
        </dgm:presLayoutVars>
      </dgm:prSet>
      <dgm:spPr/>
      <dgm:t>
        <a:bodyPr/>
        <a:lstStyle/>
        <a:p>
          <a:endParaRPr lang="it-IT"/>
        </a:p>
      </dgm:t>
    </dgm:pt>
    <dgm:pt modelId="{EF2864EF-C76B-463A-89D7-4BC58C2D0D6E}" type="pres">
      <dgm:prSet presAssocID="{DDFC9F2A-342D-43C6-B351-B4F3E9975501}" presName="descendantText" presStyleLbl="alignAcc1" presStyleIdx="1" presStyleCnt="3">
        <dgm:presLayoutVars>
          <dgm:bulletEnabled val="1"/>
        </dgm:presLayoutVars>
      </dgm:prSet>
      <dgm:spPr/>
      <dgm:t>
        <a:bodyPr/>
        <a:lstStyle/>
        <a:p>
          <a:endParaRPr lang="it-IT"/>
        </a:p>
      </dgm:t>
    </dgm:pt>
    <dgm:pt modelId="{AC34D071-9B88-411F-B201-C82B2B9C9A97}" type="pres">
      <dgm:prSet presAssocID="{587B6157-A165-44CC-BF6C-52CE152861A7}" presName="sp" presStyleCnt="0"/>
      <dgm:spPr/>
    </dgm:pt>
    <dgm:pt modelId="{DBB13321-8B81-48D6-A02A-B7ACDD1332C3}" type="pres">
      <dgm:prSet presAssocID="{943C7112-5E58-4B02-B80F-4770B06A8FFD}" presName="composite" presStyleCnt="0"/>
      <dgm:spPr/>
    </dgm:pt>
    <dgm:pt modelId="{B33EE277-0525-4844-B298-270681161C13}" type="pres">
      <dgm:prSet presAssocID="{943C7112-5E58-4B02-B80F-4770B06A8FFD}" presName="parentText" presStyleLbl="alignNode1" presStyleIdx="2" presStyleCnt="3" custLinFactNeighborY="-1914">
        <dgm:presLayoutVars>
          <dgm:chMax val="1"/>
          <dgm:bulletEnabled val="1"/>
        </dgm:presLayoutVars>
      </dgm:prSet>
      <dgm:spPr/>
      <dgm:t>
        <a:bodyPr/>
        <a:lstStyle/>
        <a:p>
          <a:endParaRPr lang="it-IT"/>
        </a:p>
      </dgm:t>
    </dgm:pt>
    <dgm:pt modelId="{F996229E-06EA-4AA2-90F6-11EAA01DA845}" type="pres">
      <dgm:prSet presAssocID="{943C7112-5E58-4B02-B80F-4770B06A8FFD}" presName="descendantText" presStyleLbl="alignAcc1" presStyleIdx="2" presStyleCnt="3">
        <dgm:presLayoutVars>
          <dgm:bulletEnabled val="1"/>
        </dgm:presLayoutVars>
      </dgm:prSet>
      <dgm:spPr/>
      <dgm:t>
        <a:bodyPr/>
        <a:lstStyle/>
        <a:p>
          <a:endParaRPr lang="it-IT"/>
        </a:p>
      </dgm:t>
    </dgm:pt>
  </dgm:ptLst>
  <dgm:cxnLst>
    <dgm:cxn modelId="{F985FD78-BDF9-4A37-A595-077ADA1D862D}" srcId="{C8A1CB86-1B3B-47A7-9E8F-7D216644ADF2}" destId="{C92BA71F-AABD-4390-AF89-3262B3E97117}" srcOrd="0" destOrd="0" parTransId="{A6358C42-D308-4A6F-BB41-10CD98913B6C}" sibTransId="{3C750443-99EE-48B8-9A27-D484A1339F2F}"/>
    <dgm:cxn modelId="{72B58FB7-E824-4190-9142-3641ABBB6D6C}" srcId="{C8A1CB86-1B3B-47A7-9E8F-7D216644ADF2}" destId="{DDFC9F2A-342D-43C6-B351-B4F3E9975501}" srcOrd="1" destOrd="0" parTransId="{4F1DE359-8078-4B7E-B48D-DE2FC0619A68}" sibTransId="{587B6157-A165-44CC-BF6C-52CE152861A7}"/>
    <dgm:cxn modelId="{7AF3ECBF-77B0-4BC3-BC03-84F2D48E2DE3}" type="presOf" srcId="{C8A1CB86-1B3B-47A7-9E8F-7D216644ADF2}" destId="{BC9798C3-64A0-4F06-9CE0-6C8CE4DB5107}" srcOrd="0" destOrd="0" presId="urn:microsoft.com/office/officeart/2005/8/layout/chevron2"/>
    <dgm:cxn modelId="{83F062AC-EB97-42AA-9989-8A0DFA71AE22}" type="presOf" srcId="{FFB75DEC-8369-44F3-B065-24392AC7B8A0}" destId="{61659611-654A-4164-B49C-7C3010CB8DC4}" srcOrd="0" destOrd="0" presId="urn:microsoft.com/office/officeart/2005/8/layout/chevron2"/>
    <dgm:cxn modelId="{B33D58DF-0553-42AA-8C19-6ED57600550B}" srcId="{DDFC9F2A-342D-43C6-B351-B4F3E9975501}" destId="{57A1D34B-3961-4B26-A9D6-208C44D3D160}" srcOrd="0" destOrd="0" parTransId="{2ABF0687-1DBA-40D6-A676-A89A7053A878}" sibTransId="{A4867582-AEB2-4711-9130-D437DCEECFF8}"/>
    <dgm:cxn modelId="{E59C057D-9BB0-4A47-84C9-D30CB4B289B0}" srcId="{C92BA71F-AABD-4390-AF89-3262B3E97117}" destId="{FFB75DEC-8369-44F3-B065-24392AC7B8A0}" srcOrd="0" destOrd="0" parTransId="{C4C520F3-4B20-4AFE-B678-1B4136CC5B45}" sibTransId="{F9733F27-B4C8-4CC6-9584-4568A6EC0517}"/>
    <dgm:cxn modelId="{5BCDA45C-9695-4553-B92F-AC5FE842B574}" type="presOf" srcId="{DDFC9F2A-342D-43C6-B351-B4F3E9975501}" destId="{1F82E9E7-521A-4862-AFB6-7761AECBC2DF}" srcOrd="0" destOrd="0" presId="urn:microsoft.com/office/officeart/2005/8/layout/chevron2"/>
    <dgm:cxn modelId="{E5BED76F-DABE-467A-B5F8-6E73E3AA6D7E}" type="presOf" srcId="{FB8D467E-BBF9-4E3D-80EA-151293DEDF65}" destId="{F996229E-06EA-4AA2-90F6-11EAA01DA845}" srcOrd="0" destOrd="0" presId="urn:microsoft.com/office/officeart/2005/8/layout/chevron2"/>
    <dgm:cxn modelId="{96081B31-22C2-4692-86B1-B8B9D65486F6}" type="presOf" srcId="{57A1D34B-3961-4B26-A9D6-208C44D3D160}" destId="{EF2864EF-C76B-463A-89D7-4BC58C2D0D6E}" srcOrd="0" destOrd="0" presId="urn:microsoft.com/office/officeart/2005/8/layout/chevron2"/>
    <dgm:cxn modelId="{CACD272F-A901-486E-B0CB-8936FAF9143C}" type="presOf" srcId="{C92BA71F-AABD-4390-AF89-3262B3E97117}" destId="{5C7903E5-E172-4DF3-90D4-8F1C6455F8C4}" srcOrd="0" destOrd="0" presId="urn:microsoft.com/office/officeart/2005/8/layout/chevron2"/>
    <dgm:cxn modelId="{8EA86A71-FA27-416B-9B8C-C9EBEF75828D}" srcId="{C8A1CB86-1B3B-47A7-9E8F-7D216644ADF2}" destId="{943C7112-5E58-4B02-B80F-4770B06A8FFD}" srcOrd="2" destOrd="0" parTransId="{A751B1D8-57C4-4B3C-AFF9-6F69154B7AF8}" sibTransId="{50EC93AA-5FC5-49F6-9A66-C9EEF4946208}"/>
    <dgm:cxn modelId="{1ECF2E11-7670-4550-B569-284169F922CF}" type="presOf" srcId="{943C7112-5E58-4B02-B80F-4770B06A8FFD}" destId="{B33EE277-0525-4844-B298-270681161C13}" srcOrd="0" destOrd="0" presId="urn:microsoft.com/office/officeart/2005/8/layout/chevron2"/>
    <dgm:cxn modelId="{F0673163-0BF5-4FCE-9B93-891397851F24}" srcId="{943C7112-5E58-4B02-B80F-4770B06A8FFD}" destId="{FB8D467E-BBF9-4E3D-80EA-151293DEDF65}" srcOrd="0" destOrd="0" parTransId="{4E44C60C-ED14-48B7-B5D2-5E6C930659AD}" sibTransId="{F60F66E9-433D-4962-A978-C6FC43BA7A8D}"/>
    <dgm:cxn modelId="{A1035FF4-1800-476E-BBE3-B626ECD69F83}" type="presParOf" srcId="{BC9798C3-64A0-4F06-9CE0-6C8CE4DB5107}" destId="{F8AEA196-C840-46E3-8A30-C0CE8851EF46}" srcOrd="0" destOrd="0" presId="urn:microsoft.com/office/officeart/2005/8/layout/chevron2"/>
    <dgm:cxn modelId="{BBC0288D-0076-4C7C-80AD-35B9121D1B95}" type="presParOf" srcId="{F8AEA196-C840-46E3-8A30-C0CE8851EF46}" destId="{5C7903E5-E172-4DF3-90D4-8F1C6455F8C4}" srcOrd="0" destOrd="0" presId="urn:microsoft.com/office/officeart/2005/8/layout/chevron2"/>
    <dgm:cxn modelId="{5E1B0A35-92E1-4CD3-8EBF-0F70B7995902}" type="presParOf" srcId="{F8AEA196-C840-46E3-8A30-C0CE8851EF46}" destId="{61659611-654A-4164-B49C-7C3010CB8DC4}" srcOrd="1" destOrd="0" presId="urn:microsoft.com/office/officeart/2005/8/layout/chevron2"/>
    <dgm:cxn modelId="{C26A5171-0A8A-41B0-9F5E-C7595EE00220}" type="presParOf" srcId="{BC9798C3-64A0-4F06-9CE0-6C8CE4DB5107}" destId="{D57D52A2-4D79-4E91-9D82-AB17BEA6299F}" srcOrd="1" destOrd="0" presId="urn:microsoft.com/office/officeart/2005/8/layout/chevron2"/>
    <dgm:cxn modelId="{A3776A02-26E7-4A7C-A27A-D060098BE932}" type="presParOf" srcId="{BC9798C3-64A0-4F06-9CE0-6C8CE4DB5107}" destId="{D6A29C0A-0CE0-481E-8CFC-08D94B03C7C6}" srcOrd="2" destOrd="0" presId="urn:microsoft.com/office/officeart/2005/8/layout/chevron2"/>
    <dgm:cxn modelId="{40BBFA75-C916-4C88-9FC3-A274EF1B79A2}" type="presParOf" srcId="{D6A29C0A-0CE0-481E-8CFC-08D94B03C7C6}" destId="{1F82E9E7-521A-4862-AFB6-7761AECBC2DF}" srcOrd="0" destOrd="0" presId="urn:microsoft.com/office/officeart/2005/8/layout/chevron2"/>
    <dgm:cxn modelId="{C106F5A5-B9BE-4DA7-A3E8-9C1F2635FB24}" type="presParOf" srcId="{D6A29C0A-0CE0-481E-8CFC-08D94B03C7C6}" destId="{EF2864EF-C76B-463A-89D7-4BC58C2D0D6E}" srcOrd="1" destOrd="0" presId="urn:microsoft.com/office/officeart/2005/8/layout/chevron2"/>
    <dgm:cxn modelId="{1F6157D1-BA11-4E70-B774-47F4FE75537D}" type="presParOf" srcId="{BC9798C3-64A0-4F06-9CE0-6C8CE4DB5107}" destId="{AC34D071-9B88-411F-B201-C82B2B9C9A97}" srcOrd="3" destOrd="0" presId="urn:microsoft.com/office/officeart/2005/8/layout/chevron2"/>
    <dgm:cxn modelId="{8C13BC82-3100-44E0-83EA-5AC7B0CDB5A5}" type="presParOf" srcId="{BC9798C3-64A0-4F06-9CE0-6C8CE4DB5107}" destId="{DBB13321-8B81-48D6-A02A-B7ACDD1332C3}" srcOrd="4" destOrd="0" presId="urn:microsoft.com/office/officeart/2005/8/layout/chevron2"/>
    <dgm:cxn modelId="{ACA27B98-89E4-40F6-851C-F9150DE9EE53}" type="presParOf" srcId="{DBB13321-8B81-48D6-A02A-B7ACDD1332C3}" destId="{B33EE277-0525-4844-B298-270681161C13}" srcOrd="0" destOrd="0" presId="urn:microsoft.com/office/officeart/2005/8/layout/chevron2"/>
    <dgm:cxn modelId="{C7BC2BF8-144C-4187-B60D-B72756C3910A}" type="presParOf" srcId="{DBB13321-8B81-48D6-A02A-B7ACDD1332C3}" destId="{F996229E-06EA-4AA2-90F6-11EAA01DA845}"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F1B2147E-FB28-46A0-8AD1-97376A25193D}" type="doc">
      <dgm:prSet loTypeId="urn:microsoft.com/office/officeart/2005/8/layout/vList2" loCatId="list" qsTypeId="urn:microsoft.com/office/officeart/2005/8/quickstyle/simple3" qsCatId="simple" csTypeId="urn:microsoft.com/office/officeart/2005/8/colors/accent1_5" csCatId="accent1" phldr="1"/>
      <dgm:spPr/>
      <dgm:t>
        <a:bodyPr/>
        <a:lstStyle/>
        <a:p>
          <a:endParaRPr lang="it-IT"/>
        </a:p>
      </dgm:t>
    </dgm:pt>
    <dgm:pt modelId="{6C7F2929-A86A-48A4-B6DC-B15EA7389F4C}">
      <dgm:prSet>
        <dgm:style>
          <a:lnRef idx="2">
            <a:schemeClr val="accent4"/>
          </a:lnRef>
          <a:fillRef idx="1">
            <a:schemeClr val="lt1"/>
          </a:fillRef>
          <a:effectRef idx="0">
            <a:schemeClr val="accent4"/>
          </a:effectRef>
          <a:fontRef idx="minor">
            <a:schemeClr val="dk1"/>
          </a:fontRef>
        </dgm:style>
      </dgm:prSet>
      <dgm:spPr>
        <a:ln>
          <a:solidFill>
            <a:srgbClr val="9B170D"/>
          </a:solidFill>
        </a:ln>
      </dgm:spPr>
      <dgm:t>
        <a:bodyPr/>
        <a:lstStyle/>
        <a:p>
          <a:pPr algn="ctr" rtl="0"/>
          <a:r>
            <a:rPr lang="it-IT" dirty="0" smtClean="0"/>
            <a:t>E’ configurabile il concorso nel reato di bancarotta fraudolenta qualora il professionista fornisca consigli deprecabili o agevoli l’operato distrattivo dell’imprenditore in crisi, essendo a lui rimesse le funzioni di controllo e gestione interinale, in ogni minimo dettaglio, nella fase appena antecedente alla cessazione dell’impresa</a:t>
          </a:r>
        </a:p>
      </dgm:t>
    </dgm:pt>
    <dgm:pt modelId="{BEB102D3-43A3-4B69-99A3-204CD2F13F30}" type="parTrans" cxnId="{4B63F42B-EE4E-4368-B7F1-67BA89CB0917}">
      <dgm:prSet/>
      <dgm:spPr/>
      <dgm:t>
        <a:bodyPr/>
        <a:lstStyle/>
        <a:p>
          <a:endParaRPr lang="it-IT"/>
        </a:p>
      </dgm:t>
    </dgm:pt>
    <dgm:pt modelId="{A7BE833B-B4ED-4D94-80C0-EE57908297F8}" type="sibTrans" cxnId="{4B63F42B-EE4E-4368-B7F1-67BA89CB0917}">
      <dgm:prSet/>
      <dgm:spPr/>
      <dgm:t>
        <a:bodyPr/>
        <a:lstStyle/>
        <a:p>
          <a:endParaRPr lang="it-IT"/>
        </a:p>
      </dgm:t>
    </dgm:pt>
    <dgm:pt modelId="{ADCB43DA-3EB7-4916-9608-A5F2A5714AFE}" type="pres">
      <dgm:prSet presAssocID="{F1B2147E-FB28-46A0-8AD1-97376A25193D}" presName="linear" presStyleCnt="0">
        <dgm:presLayoutVars>
          <dgm:animLvl val="lvl"/>
          <dgm:resizeHandles val="exact"/>
        </dgm:presLayoutVars>
      </dgm:prSet>
      <dgm:spPr/>
      <dgm:t>
        <a:bodyPr/>
        <a:lstStyle/>
        <a:p>
          <a:endParaRPr lang="it-IT"/>
        </a:p>
      </dgm:t>
    </dgm:pt>
    <dgm:pt modelId="{C0E46DB3-371D-47B2-8232-2A2970AE0585}" type="pres">
      <dgm:prSet presAssocID="{6C7F2929-A86A-48A4-B6DC-B15EA7389F4C}" presName="parentText" presStyleLbl="node1" presStyleIdx="0" presStyleCnt="1" custScaleY="97939" custLinFactNeighborX="-6657" custLinFactNeighborY="3109">
        <dgm:presLayoutVars>
          <dgm:chMax val="0"/>
          <dgm:bulletEnabled val="1"/>
        </dgm:presLayoutVars>
      </dgm:prSet>
      <dgm:spPr/>
      <dgm:t>
        <a:bodyPr/>
        <a:lstStyle/>
        <a:p>
          <a:endParaRPr lang="it-IT"/>
        </a:p>
      </dgm:t>
    </dgm:pt>
  </dgm:ptLst>
  <dgm:cxnLst>
    <dgm:cxn modelId="{A494D0C2-0193-43CD-97C5-CCB3C3813F03}" type="presOf" srcId="{6C7F2929-A86A-48A4-B6DC-B15EA7389F4C}" destId="{C0E46DB3-371D-47B2-8232-2A2970AE0585}" srcOrd="0" destOrd="0" presId="urn:microsoft.com/office/officeart/2005/8/layout/vList2"/>
    <dgm:cxn modelId="{4B63F42B-EE4E-4368-B7F1-67BA89CB0917}" srcId="{F1B2147E-FB28-46A0-8AD1-97376A25193D}" destId="{6C7F2929-A86A-48A4-B6DC-B15EA7389F4C}" srcOrd="0" destOrd="0" parTransId="{BEB102D3-43A3-4B69-99A3-204CD2F13F30}" sibTransId="{A7BE833B-B4ED-4D94-80C0-EE57908297F8}"/>
    <dgm:cxn modelId="{69F7D931-94BA-42A1-B58E-C4E59836E80E}" type="presOf" srcId="{F1B2147E-FB28-46A0-8AD1-97376A25193D}" destId="{ADCB43DA-3EB7-4916-9608-A5F2A5714AFE}" srcOrd="0" destOrd="0" presId="urn:microsoft.com/office/officeart/2005/8/layout/vList2"/>
    <dgm:cxn modelId="{9515CFC7-C1A9-4189-9D5D-80C4CCF32AD0}" type="presParOf" srcId="{ADCB43DA-3EB7-4916-9608-A5F2A5714AFE}" destId="{C0E46DB3-371D-47B2-8232-2A2970AE0585}"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C8A1CB86-1B3B-47A7-9E8F-7D216644ADF2}"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it-IT"/>
        </a:p>
      </dgm:t>
    </dgm:pt>
    <dgm:pt modelId="{C92BA71F-AABD-4390-AF89-3262B3E97117}">
      <dgm:prSet phldrT="[Testo]" custT="1"/>
      <dgm:spPr/>
      <dgm:t>
        <a:bodyPr/>
        <a:lstStyle/>
        <a:p>
          <a:r>
            <a:rPr lang="it-IT" sz="1200" dirty="0" err="1" smtClean="0"/>
            <a:t>Cass</a:t>
          </a:r>
          <a:r>
            <a:rPr lang="it-IT" sz="1200" dirty="0" smtClean="0"/>
            <a:t>. Pen. Sez. V, </a:t>
          </a:r>
        </a:p>
        <a:p>
          <a:r>
            <a:rPr lang="it-IT" sz="1200" dirty="0" smtClean="0"/>
            <a:t>3 febbraio 2010, </a:t>
          </a:r>
        </a:p>
        <a:p>
          <a:r>
            <a:rPr lang="it-IT" sz="1200" dirty="0" smtClean="0"/>
            <a:t>n. 19545</a:t>
          </a:r>
          <a:endParaRPr lang="it-IT" sz="1200" dirty="0"/>
        </a:p>
      </dgm:t>
    </dgm:pt>
    <dgm:pt modelId="{A6358C42-D308-4A6F-BB41-10CD98913B6C}" type="parTrans" cxnId="{F985FD78-BDF9-4A37-A595-077ADA1D862D}">
      <dgm:prSet/>
      <dgm:spPr/>
      <dgm:t>
        <a:bodyPr/>
        <a:lstStyle/>
        <a:p>
          <a:endParaRPr lang="it-IT"/>
        </a:p>
      </dgm:t>
    </dgm:pt>
    <dgm:pt modelId="{3C750443-99EE-48B8-9A27-D484A1339F2F}" type="sibTrans" cxnId="{F985FD78-BDF9-4A37-A595-077ADA1D862D}">
      <dgm:prSet/>
      <dgm:spPr/>
      <dgm:t>
        <a:bodyPr/>
        <a:lstStyle/>
        <a:p>
          <a:endParaRPr lang="it-IT"/>
        </a:p>
      </dgm:t>
    </dgm:pt>
    <dgm:pt modelId="{FFB75DEC-8369-44F3-B065-24392AC7B8A0}">
      <dgm:prSet phldrT="[Testo]"/>
      <dgm:spPr/>
      <dgm:t>
        <a:bodyPr/>
        <a:lstStyle/>
        <a:p>
          <a:pPr algn="just"/>
          <a:r>
            <a:rPr lang="it-IT" dirty="0" smtClean="0"/>
            <a:t>Bancarotta fraudolenta per distrazione nei confronti del consulente contabile e del commercialista che avevano redatto perizia in sottostima del valore dei beni e posto in essere atti distrattivi dei beni della società </a:t>
          </a:r>
          <a:r>
            <a:rPr lang="it-IT" dirty="0" smtClean="0"/>
            <a:t>fallita</a:t>
          </a:r>
          <a:endParaRPr lang="it-IT" dirty="0"/>
        </a:p>
      </dgm:t>
    </dgm:pt>
    <dgm:pt modelId="{C4C520F3-4B20-4AFE-B678-1B4136CC5B45}" type="parTrans" cxnId="{E59C057D-9BB0-4A47-84C9-D30CB4B289B0}">
      <dgm:prSet/>
      <dgm:spPr/>
      <dgm:t>
        <a:bodyPr/>
        <a:lstStyle/>
        <a:p>
          <a:endParaRPr lang="it-IT"/>
        </a:p>
      </dgm:t>
    </dgm:pt>
    <dgm:pt modelId="{F9733F27-B4C8-4CC6-9584-4568A6EC0517}" type="sibTrans" cxnId="{E59C057D-9BB0-4A47-84C9-D30CB4B289B0}">
      <dgm:prSet/>
      <dgm:spPr/>
      <dgm:t>
        <a:bodyPr/>
        <a:lstStyle/>
        <a:p>
          <a:endParaRPr lang="it-IT"/>
        </a:p>
      </dgm:t>
    </dgm:pt>
    <dgm:pt modelId="{DDFC9F2A-342D-43C6-B351-B4F3E9975501}">
      <dgm:prSet phldrT="[Testo]" custT="1"/>
      <dgm:spPr/>
      <dgm:t>
        <a:bodyPr/>
        <a:lstStyle/>
        <a:p>
          <a:r>
            <a:rPr lang="it-IT" sz="1200" dirty="0" err="1" smtClean="0"/>
            <a:t>Cass</a:t>
          </a:r>
          <a:r>
            <a:rPr lang="it-IT" sz="1200" dirty="0" smtClean="0"/>
            <a:t>. Pen. Sez. V, </a:t>
          </a:r>
        </a:p>
        <a:p>
          <a:r>
            <a:rPr lang="it-IT" sz="1200" dirty="0" smtClean="0"/>
            <a:t>9 gennaio 2012,</a:t>
          </a:r>
        </a:p>
        <a:p>
          <a:r>
            <a:rPr lang="it-IT" sz="1200" dirty="0" smtClean="0"/>
            <a:t> n. 121</a:t>
          </a:r>
          <a:endParaRPr lang="it-IT" sz="1200" dirty="0"/>
        </a:p>
      </dgm:t>
    </dgm:pt>
    <dgm:pt modelId="{4F1DE359-8078-4B7E-B48D-DE2FC0619A68}" type="parTrans" cxnId="{72B58FB7-E824-4190-9142-3641ABBB6D6C}">
      <dgm:prSet/>
      <dgm:spPr/>
      <dgm:t>
        <a:bodyPr/>
        <a:lstStyle/>
        <a:p>
          <a:endParaRPr lang="it-IT"/>
        </a:p>
      </dgm:t>
    </dgm:pt>
    <dgm:pt modelId="{587B6157-A165-44CC-BF6C-52CE152861A7}" type="sibTrans" cxnId="{72B58FB7-E824-4190-9142-3641ABBB6D6C}">
      <dgm:prSet/>
      <dgm:spPr/>
      <dgm:t>
        <a:bodyPr/>
        <a:lstStyle/>
        <a:p>
          <a:endParaRPr lang="it-IT"/>
        </a:p>
      </dgm:t>
    </dgm:pt>
    <dgm:pt modelId="{57A1D34B-3961-4B26-A9D6-208C44D3D160}">
      <dgm:prSet phldrT="[Testo]"/>
      <dgm:spPr/>
      <dgm:t>
        <a:bodyPr/>
        <a:lstStyle/>
        <a:p>
          <a:pPr algn="just"/>
          <a:r>
            <a:rPr lang="it-IT" dirty="0" smtClean="0"/>
            <a:t>Bancarotta fraudolenta per distrazione nei confronti di un avvocato e di un commercialista accusati di aver predisposto contratti di cessione dei rami produttivi dell’azienda fallita a due nuove società create </a:t>
          </a:r>
          <a:r>
            <a:rPr lang="it-IT" i="1" dirty="0" smtClean="0"/>
            <a:t>ad hoc </a:t>
          </a:r>
          <a:r>
            <a:rPr lang="it-IT" dirty="0" smtClean="0"/>
            <a:t>in pregiudizio dei </a:t>
          </a:r>
          <a:r>
            <a:rPr lang="it-IT" dirty="0" smtClean="0"/>
            <a:t>creditori</a:t>
          </a:r>
          <a:endParaRPr lang="it-IT" dirty="0"/>
        </a:p>
      </dgm:t>
    </dgm:pt>
    <dgm:pt modelId="{2ABF0687-1DBA-40D6-A676-A89A7053A878}" type="parTrans" cxnId="{B33D58DF-0553-42AA-8C19-6ED57600550B}">
      <dgm:prSet/>
      <dgm:spPr/>
      <dgm:t>
        <a:bodyPr/>
        <a:lstStyle/>
        <a:p>
          <a:endParaRPr lang="it-IT"/>
        </a:p>
      </dgm:t>
    </dgm:pt>
    <dgm:pt modelId="{A4867582-AEB2-4711-9130-D437DCEECFF8}" type="sibTrans" cxnId="{B33D58DF-0553-42AA-8C19-6ED57600550B}">
      <dgm:prSet/>
      <dgm:spPr/>
      <dgm:t>
        <a:bodyPr/>
        <a:lstStyle/>
        <a:p>
          <a:endParaRPr lang="it-IT"/>
        </a:p>
      </dgm:t>
    </dgm:pt>
    <dgm:pt modelId="{BC9798C3-64A0-4F06-9CE0-6C8CE4DB5107}" type="pres">
      <dgm:prSet presAssocID="{C8A1CB86-1B3B-47A7-9E8F-7D216644ADF2}" presName="linearFlow" presStyleCnt="0">
        <dgm:presLayoutVars>
          <dgm:dir/>
          <dgm:animLvl val="lvl"/>
          <dgm:resizeHandles val="exact"/>
        </dgm:presLayoutVars>
      </dgm:prSet>
      <dgm:spPr/>
      <dgm:t>
        <a:bodyPr/>
        <a:lstStyle/>
        <a:p>
          <a:endParaRPr lang="it-IT"/>
        </a:p>
      </dgm:t>
    </dgm:pt>
    <dgm:pt modelId="{F8AEA196-C840-46E3-8A30-C0CE8851EF46}" type="pres">
      <dgm:prSet presAssocID="{C92BA71F-AABD-4390-AF89-3262B3E97117}" presName="composite" presStyleCnt="0"/>
      <dgm:spPr/>
    </dgm:pt>
    <dgm:pt modelId="{5C7903E5-E172-4DF3-90D4-8F1C6455F8C4}" type="pres">
      <dgm:prSet presAssocID="{C92BA71F-AABD-4390-AF89-3262B3E97117}" presName="parentText" presStyleLbl="alignNode1" presStyleIdx="0" presStyleCnt="2">
        <dgm:presLayoutVars>
          <dgm:chMax val="1"/>
          <dgm:bulletEnabled val="1"/>
        </dgm:presLayoutVars>
      </dgm:prSet>
      <dgm:spPr/>
      <dgm:t>
        <a:bodyPr/>
        <a:lstStyle/>
        <a:p>
          <a:endParaRPr lang="it-IT"/>
        </a:p>
      </dgm:t>
    </dgm:pt>
    <dgm:pt modelId="{61659611-654A-4164-B49C-7C3010CB8DC4}" type="pres">
      <dgm:prSet presAssocID="{C92BA71F-AABD-4390-AF89-3262B3E97117}" presName="descendantText" presStyleLbl="alignAcc1" presStyleIdx="0" presStyleCnt="2" custLinFactNeighborX="902" custLinFactNeighborY="-122">
        <dgm:presLayoutVars>
          <dgm:bulletEnabled val="1"/>
        </dgm:presLayoutVars>
      </dgm:prSet>
      <dgm:spPr/>
      <dgm:t>
        <a:bodyPr/>
        <a:lstStyle/>
        <a:p>
          <a:endParaRPr lang="it-IT"/>
        </a:p>
      </dgm:t>
    </dgm:pt>
    <dgm:pt modelId="{D57D52A2-4D79-4E91-9D82-AB17BEA6299F}" type="pres">
      <dgm:prSet presAssocID="{3C750443-99EE-48B8-9A27-D484A1339F2F}" presName="sp" presStyleCnt="0"/>
      <dgm:spPr/>
    </dgm:pt>
    <dgm:pt modelId="{D6A29C0A-0CE0-481E-8CFC-08D94B03C7C6}" type="pres">
      <dgm:prSet presAssocID="{DDFC9F2A-342D-43C6-B351-B4F3E9975501}" presName="composite" presStyleCnt="0"/>
      <dgm:spPr/>
    </dgm:pt>
    <dgm:pt modelId="{1F82E9E7-521A-4862-AFB6-7761AECBC2DF}" type="pres">
      <dgm:prSet presAssocID="{DDFC9F2A-342D-43C6-B351-B4F3E9975501}" presName="parentText" presStyleLbl="alignNode1" presStyleIdx="1" presStyleCnt="2">
        <dgm:presLayoutVars>
          <dgm:chMax val="1"/>
          <dgm:bulletEnabled val="1"/>
        </dgm:presLayoutVars>
      </dgm:prSet>
      <dgm:spPr/>
      <dgm:t>
        <a:bodyPr/>
        <a:lstStyle/>
        <a:p>
          <a:endParaRPr lang="it-IT"/>
        </a:p>
      </dgm:t>
    </dgm:pt>
    <dgm:pt modelId="{EF2864EF-C76B-463A-89D7-4BC58C2D0D6E}" type="pres">
      <dgm:prSet presAssocID="{DDFC9F2A-342D-43C6-B351-B4F3E9975501}" presName="descendantText" presStyleLbl="alignAcc1" presStyleIdx="1" presStyleCnt="2">
        <dgm:presLayoutVars>
          <dgm:bulletEnabled val="1"/>
        </dgm:presLayoutVars>
      </dgm:prSet>
      <dgm:spPr/>
      <dgm:t>
        <a:bodyPr/>
        <a:lstStyle/>
        <a:p>
          <a:endParaRPr lang="it-IT"/>
        </a:p>
      </dgm:t>
    </dgm:pt>
  </dgm:ptLst>
  <dgm:cxnLst>
    <dgm:cxn modelId="{F985FD78-BDF9-4A37-A595-077ADA1D862D}" srcId="{C8A1CB86-1B3B-47A7-9E8F-7D216644ADF2}" destId="{C92BA71F-AABD-4390-AF89-3262B3E97117}" srcOrd="0" destOrd="0" parTransId="{A6358C42-D308-4A6F-BB41-10CD98913B6C}" sibTransId="{3C750443-99EE-48B8-9A27-D484A1339F2F}"/>
    <dgm:cxn modelId="{A8159F4E-C635-4DC2-A0DD-46ED25C1901F}" type="presOf" srcId="{FFB75DEC-8369-44F3-B065-24392AC7B8A0}" destId="{61659611-654A-4164-B49C-7C3010CB8DC4}" srcOrd="0" destOrd="0" presId="urn:microsoft.com/office/officeart/2005/8/layout/chevron2"/>
    <dgm:cxn modelId="{72B58FB7-E824-4190-9142-3641ABBB6D6C}" srcId="{C8A1CB86-1B3B-47A7-9E8F-7D216644ADF2}" destId="{DDFC9F2A-342D-43C6-B351-B4F3E9975501}" srcOrd="1" destOrd="0" parTransId="{4F1DE359-8078-4B7E-B48D-DE2FC0619A68}" sibTransId="{587B6157-A165-44CC-BF6C-52CE152861A7}"/>
    <dgm:cxn modelId="{B33D58DF-0553-42AA-8C19-6ED57600550B}" srcId="{DDFC9F2A-342D-43C6-B351-B4F3E9975501}" destId="{57A1D34B-3961-4B26-A9D6-208C44D3D160}" srcOrd="0" destOrd="0" parTransId="{2ABF0687-1DBA-40D6-A676-A89A7053A878}" sibTransId="{A4867582-AEB2-4711-9130-D437DCEECFF8}"/>
    <dgm:cxn modelId="{E59C057D-9BB0-4A47-84C9-D30CB4B289B0}" srcId="{C92BA71F-AABD-4390-AF89-3262B3E97117}" destId="{FFB75DEC-8369-44F3-B065-24392AC7B8A0}" srcOrd="0" destOrd="0" parTransId="{C4C520F3-4B20-4AFE-B678-1B4136CC5B45}" sibTransId="{F9733F27-B4C8-4CC6-9584-4568A6EC0517}"/>
    <dgm:cxn modelId="{626EFA39-DF01-4567-B286-C4EB28C39C53}" type="presOf" srcId="{C8A1CB86-1B3B-47A7-9E8F-7D216644ADF2}" destId="{BC9798C3-64A0-4F06-9CE0-6C8CE4DB5107}" srcOrd="0" destOrd="0" presId="urn:microsoft.com/office/officeart/2005/8/layout/chevron2"/>
    <dgm:cxn modelId="{285247AC-B131-465C-AE52-63DC98DA3F4B}" type="presOf" srcId="{57A1D34B-3961-4B26-A9D6-208C44D3D160}" destId="{EF2864EF-C76B-463A-89D7-4BC58C2D0D6E}" srcOrd="0" destOrd="0" presId="urn:microsoft.com/office/officeart/2005/8/layout/chevron2"/>
    <dgm:cxn modelId="{1EDE109C-525A-477B-A1A4-B200A364902E}" type="presOf" srcId="{DDFC9F2A-342D-43C6-B351-B4F3E9975501}" destId="{1F82E9E7-521A-4862-AFB6-7761AECBC2DF}" srcOrd="0" destOrd="0" presId="urn:microsoft.com/office/officeart/2005/8/layout/chevron2"/>
    <dgm:cxn modelId="{07B9D6D8-425B-46C4-AF5D-FE35C3B911D2}" type="presOf" srcId="{C92BA71F-AABD-4390-AF89-3262B3E97117}" destId="{5C7903E5-E172-4DF3-90D4-8F1C6455F8C4}" srcOrd="0" destOrd="0" presId="urn:microsoft.com/office/officeart/2005/8/layout/chevron2"/>
    <dgm:cxn modelId="{D5847281-66AB-4212-AE2F-028324F96D7D}" type="presParOf" srcId="{BC9798C3-64A0-4F06-9CE0-6C8CE4DB5107}" destId="{F8AEA196-C840-46E3-8A30-C0CE8851EF46}" srcOrd="0" destOrd="0" presId="urn:microsoft.com/office/officeart/2005/8/layout/chevron2"/>
    <dgm:cxn modelId="{7F39701B-1589-46A7-84A5-7BAA4AED8EAE}" type="presParOf" srcId="{F8AEA196-C840-46E3-8A30-C0CE8851EF46}" destId="{5C7903E5-E172-4DF3-90D4-8F1C6455F8C4}" srcOrd="0" destOrd="0" presId="urn:microsoft.com/office/officeart/2005/8/layout/chevron2"/>
    <dgm:cxn modelId="{933DAA2D-44FA-4091-851A-A08AA405E6A5}" type="presParOf" srcId="{F8AEA196-C840-46E3-8A30-C0CE8851EF46}" destId="{61659611-654A-4164-B49C-7C3010CB8DC4}" srcOrd="1" destOrd="0" presId="urn:microsoft.com/office/officeart/2005/8/layout/chevron2"/>
    <dgm:cxn modelId="{8758B83D-382B-40DA-BC6D-3D30F9D44F5B}" type="presParOf" srcId="{BC9798C3-64A0-4F06-9CE0-6C8CE4DB5107}" destId="{D57D52A2-4D79-4E91-9D82-AB17BEA6299F}" srcOrd="1" destOrd="0" presId="urn:microsoft.com/office/officeart/2005/8/layout/chevron2"/>
    <dgm:cxn modelId="{809CDDB6-2C90-4BAF-A2A6-75007FE7A47A}" type="presParOf" srcId="{BC9798C3-64A0-4F06-9CE0-6C8CE4DB5107}" destId="{D6A29C0A-0CE0-481E-8CFC-08D94B03C7C6}" srcOrd="2" destOrd="0" presId="urn:microsoft.com/office/officeart/2005/8/layout/chevron2"/>
    <dgm:cxn modelId="{6DA09C95-1ACC-4A5A-919A-D56569BA6466}" type="presParOf" srcId="{D6A29C0A-0CE0-481E-8CFC-08D94B03C7C6}" destId="{1F82E9E7-521A-4862-AFB6-7761AECBC2DF}" srcOrd="0" destOrd="0" presId="urn:microsoft.com/office/officeart/2005/8/layout/chevron2"/>
    <dgm:cxn modelId="{00A6FB30-32D2-4C09-98F0-B8A05C9C8AFA}" type="presParOf" srcId="{D6A29C0A-0CE0-481E-8CFC-08D94B03C7C6}" destId="{EF2864EF-C76B-463A-89D7-4BC58C2D0D6E}"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F1B2147E-FB28-46A0-8AD1-97376A25193D}" type="doc">
      <dgm:prSet loTypeId="urn:microsoft.com/office/officeart/2005/8/layout/vList2" loCatId="list" qsTypeId="urn:microsoft.com/office/officeart/2005/8/quickstyle/simple3" qsCatId="simple" csTypeId="urn:microsoft.com/office/officeart/2005/8/colors/accent1_5" csCatId="accent1" phldr="1"/>
      <dgm:spPr/>
      <dgm:t>
        <a:bodyPr/>
        <a:lstStyle/>
        <a:p>
          <a:endParaRPr lang="it-IT"/>
        </a:p>
      </dgm:t>
    </dgm:pt>
    <dgm:pt modelId="{6C7F2929-A86A-48A4-B6DC-B15EA7389F4C}">
      <dgm:prSet>
        <dgm:style>
          <a:lnRef idx="2">
            <a:schemeClr val="accent4"/>
          </a:lnRef>
          <a:fillRef idx="1">
            <a:schemeClr val="lt1"/>
          </a:fillRef>
          <a:effectRef idx="0">
            <a:schemeClr val="accent4"/>
          </a:effectRef>
          <a:fontRef idx="minor">
            <a:schemeClr val="dk1"/>
          </a:fontRef>
        </dgm:style>
      </dgm:prSet>
      <dgm:spPr>
        <a:ln>
          <a:solidFill>
            <a:srgbClr val="9B170D"/>
          </a:solidFill>
        </a:ln>
      </dgm:spPr>
      <dgm:t>
        <a:bodyPr/>
        <a:lstStyle/>
        <a:p>
          <a:pPr algn="ctr" rtl="0"/>
          <a:r>
            <a:rPr lang="it-IT" dirty="0" smtClean="0"/>
            <a:t>Deve ritenersi sussistente il concorso nel reato di false comunicazioni sociali del soggetto «</a:t>
          </a:r>
          <a:r>
            <a:rPr lang="it-IT" dirty="0" err="1" smtClean="0"/>
            <a:t>extraneus</a:t>
          </a:r>
          <a:r>
            <a:rPr lang="it-IT" dirty="0" smtClean="0"/>
            <a:t>», il quale, benché privo della qualifica societaria richiesta, </a:t>
          </a:r>
          <a:r>
            <a:rPr lang="it-IT" b="1" i="1" dirty="0" smtClean="0"/>
            <a:t>predisponga, prima della redazione e presentazione del bilancio, i dati relativi alla contabilità aziendale in maniera tale da supportare la falsa rappresentazione della realtà sociale offerta dal bilancio stesso</a:t>
          </a:r>
          <a:r>
            <a:rPr lang="it-IT" dirty="0" smtClean="0"/>
            <a:t>, essendo tale attività preparatoria indispensabile per la successiva condotta criminosa, garantendosi per tale via che il mendacio non verrà </a:t>
          </a:r>
          <a:r>
            <a:rPr lang="it-IT" dirty="0" smtClean="0"/>
            <a:t>disvelato</a:t>
          </a:r>
          <a:endParaRPr lang="it-IT" dirty="0" smtClean="0"/>
        </a:p>
      </dgm:t>
    </dgm:pt>
    <dgm:pt modelId="{BEB102D3-43A3-4B69-99A3-204CD2F13F30}" type="parTrans" cxnId="{4B63F42B-EE4E-4368-B7F1-67BA89CB0917}">
      <dgm:prSet/>
      <dgm:spPr/>
      <dgm:t>
        <a:bodyPr/>
        <a:lstStyle/>
        <a:p>
          <a:endParaRPr lang="it-IT"/>
        </a:p>
      </dgm:t>
    </dgm:pt>
    <dgm:pt modelId="{A7BE833B-B4ED-4D94-80C0-EE57908297F8}" type="sibTrans" cxnId="{4B63F42B-EE4E-4368-B7F1-67BA89CB0917}">
      <dgm:prSet/>
      <dgm:spPr/>
      <dgm:t>
        <a:bodyPr/>
        <a:lstStyle/>
        <a:p>
          <a:endParaRPr lang="it-IT"/>
        </a:p>
      </dgm:t>
    </dgm:pt>
    <dgm:pt modelId="{ADCB43DA-3EB7-4916-9608-A5F2A5714AFE}" type="pres">
      <dgm:prSet presAssocID="{F1B2147E-FB28-46A0-8AD1-97376A25193D}" presName="linear" presStyleCnt="0">
        <dgm:presLayoutVars>
          <dgm:animLvl val="lvl"/>
          <dgm:resizeHandles val="exact"/>
        </dgm:presLayoutVars>
      </dgm:prSet>
      <dgm:spPr/>
      <dgm:t>
        <a:bodyPr/>
        <a:lstStyle/>
        <a:p>
          <a:endParaRPr lang="it-IT"/>
        </a:p>
      </dgm:t>
    </dgm:pt>
    <dgm:pt modelId="{C0E46DB3-371D-47B2-8232-2A2970AE0585}" type="pres">
      <dgm:prSet presAssocID="{6C7F2929-A86A-48A4-B6DC-B15EA7389F4C}" presName="parentText" presStyleLbl="node1" presStyleIdx="0" presStyleCnt="1" custScaleY="97939" custLinFactNeighborX="-7897" custLinFactNeighborY="1528">
        <dgm:presLayoutVars>
          <dgm:chMax val="0"/>
          <dgm:bulletEnabled val="1"/>
        </dgm:presLayoutVars>
      </dgm:prSet>
      <dgm:spPr/>
      <dgm:t>
        <a:bodyPr/>
        <a:lstStyle/>
        <a:p>
          <a:endParaRPr lang="it-IT"/>
        </a:p>
      </dgm:t>
    </dgm:pt>
  </dgm:ptLst>
  <dgm:cxnLst>
    <dgm:cxn modelId="{4B63F42B-EE4E-4368-B7F1-67BA89CB0917}" srcId="{F1B2147E-FB28-46A0-8AD1-97376A25193D}" destId="{6C7F2929-A86A-48A4-B6DC-B15EA7389F4C}" srcOrd="0" destOrd="0" parTransId="{BEB102D3-43A3-4B69-99A3-204CD2F13F30}" sibTransId="{A7BE833B-B4ED-4D94-80C0-EE57908297F8}"/>
    <dgm:cxn modelId="{2CB920A4-76F4-4022-9CA0-F966A9B0DFC3}" type="presOf" srcId="{F1B2147E-FB28-46A0-8AD1-97376A25193D}" destId="{ADCB43DA-3EB7-4916-9608-A5F2A5714AFE}" srcOrd="0" destOrd="0" presId="urn:microsoft.com/office/officeart/2005/8/layout/vList2"/>
    <dgm:cxn modelId="{B7FB4F6F-175C-4CFA-A411-C25A52157F7A}" type="presOf" srcId="{6C7F2929-A86A-48A4-B6DC-B15EA7389F4C}" destId="{C0E46DB3-371D-47B2-8232-2A2970AE0585}" srcOrd="0" destOrd="0" presId="urn:microsoft.com/office/officeart/2005/8/layout/vList2"/>
    <dgm:cxn modelId="{28867FAA-41BC-47F9-AADC-01F1762098F3}" type="presParOf" srcId="{ADCB43DA-3EB7-4916-9608-A5F2A5714AFE}" destId="{C0E46DB3-371D-47B2-8232-2A2970AE0585}"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F1B2147E-FB28-46A0-8AD1-97376A25193D}" type="doc">
      <dgm:prSet loTypeId="urn:microsoft.com/office/officeart/2005/8/layout/vList2" loCatId="list" qsTypeId="urn:microsoft.com/office/officeart/2005/8/quickstyle/simple3" qsCatId="simple" csTypeId="urn:microsoft.com/office/officeart/2005/8/colors/accent1_5" csCatId="accent1" phldr="1"/>
      <dgm:spPr/>
      <dgm:t>
        <a:bodyPr/>
        <a:lstStyle/>
        <a:p>
          <a:endParaRPr lang="it-IT"/>
        </a:p>
      </dgm:t>
    </dgm:pt>
    <dgm:pt modelId="{6C7F2929-A86A-48A4-B6DC-B15EA7389F4C}">
      <dgm:prSet>
        <dgm:style>
          <a:lnRef idx="2">
            <a:schemeClr val="accent4"/>
          </a:lnRef>
          <a:fillRef idx="1">
            <a:schemeClr val="lt1"/>
          </a:fillRef>
          <a:effectRef idx="0">
            <a:schemeClr val="accent4"/>
          </a:effectRef>
          <a:fontRef idx="minor">
            <a:schemeClr val="dk1"/>
          </a:fontRef>
        </dgm:style>
      </dgm:prSet>
      <dgm:spPr>
        <a:ln>
          <a:solidFill>
            <a:srgbClr val="9B170D"/>
          </a:solidFill>
        </a:ln>
      </dgm:spPr>
      <dgm:t>
        <a:bodyPr/>
        <a:lstStyle/>
        <a:p>
          <a:pPr algn="ctr" rtl="0"/>
          <a:r>
            <a:rPr lang="it-IT" dirty="0" smtClean="0"/>
            <a:t>E’ configurabile il concorso nel reato di bancarotta fraudolenta qualora il commercialista compili il bilancio della società fallita </a:t>
          </a:r>
          <a:r>
            <a:rPr lang="it-IT" b="1" i="0" u="none" dirty="0" smtClean="0">
              <a:solidFill>
                <a:schemeClr val="tx1"/>
              </a:solidFill>
            </a:rPr>
            <a:t>sulla base delle mere indicazioni fornite dagli amministratori</a:t>
          </a:r>
          <a:r>
            <a:rPr lang="it-IT" dirty="0" smtClean="0"/>
            <a:t>, senza alcuna verifica della documentazione di supporto e, dunque, </a:t>
          </a:r>
          <a:r>
            <a:rPr lang="it-IT" b="1" i="1" dirty="0" smtClean="0"/>
            <a:t>senza alcun controllo, accettando il rischio che le annotazioni potessero mascherare un’operazione riconducibile al reato di bancarotta documentale o fraudolenta</a:t>
          </a:r>
        </a:p>
      </dgm:t>
    </dgm:pt>
    <dgm:pt modelId="{BEB102D3-43A3-4B69-99A3-204CD2F13F30}" type="parTrans" cxnId="{4B63F42B-EE4E-4368-B7F1-67BA89CB0917}">
      <dgm:prSet/>
      <dgm:spPr/>
      <dgm:t>
        <a:bodyPr/>
        <a:lstStyle/>
        <a:p>
          <a:endParaRPr lang="it-IT"/>
        </a:p>
      </dgm:t>
    </dgm:pt>
    <dgm:pt modelId="{A7BE833B-B4ED-4D94-80C0-EE57908297F8}" type="sibTrans" cxnId="{4B63F42B-EE4E-4368-B7F1-67BA89CB0917}">
      <dgm:prSet/>
      <dgm:spPr/>
      <dgm:t>
        <a:bodyPr/>
        <a:lstStyle/>
        <a:p>
          <a:endParaRPr lang="it-IT"/>
        </a:p>
      </dgm:t>
    </dgm:pt>
    <dgm:pt modelId="{ADCB43DA-3EB7-4916-9608-A5F2A5714AFE}" type="pres">
      <dgm:prSet presAssocID="{F1B2147E-FB28-46A0-8AD1-97376A25193D}" presName="linear" presStyleCnt="0">
        <dgm:presLayoutVars>
          <dgm:animLvl val="lvl"/>
          <dgm:resizeHandles val="exact"/>
        </dgm:presLayoutVars>
      </dgm:prSet>
      <dgm:spPr/>
      <dgm:t>
        <a:bodyPr/>
        <a:lstStyle/>
        <a:p>
          <a:endParaRPr lang="it-IT"/>
        </a:p>
      </dgm:t>
    </dgm:pt>
    <dgm:pt modelId="{C0E46DB3-371D-47B2-8232-2A2970AE0585}" type="pres">
      <dgm:prSet presAssocID="{6C7F2929-A86A-48A4-B6DC-B15EA7389F4C}" presName="parentText" presStyleLbl="node1" presStyleIdx="0" presStyleCnt="1" custScaleY="97939" custLinFactNeighborX="-2041" custLinFactNeighborY="4816">
        <dgm:presLayoutVars>
          <dgm:chMax val="0"/>
          <dgm:bulletEnabled val="1"/>
        </dgm:presLayoutVars>
      </dgm:prSet>
      <dgm:spPr/>
      <dgm:t>
        <a:bodyPr/>
        <a:lstStyle/>
        <a:p>
          <a:endParaRPr lang="it-IT"/>
        </a:p>
      </dgm:t>
    </dgm:pt>
  </dgm:ptLst>
  <dgm:cxnLst>
    <dgm:cxn modelId="{413F4146-1FB7-4A8E-B0FE-B9F4294F8B0B}" type="presOf" srcId="{F1B2147E-FB28-46A0-8AD1-97376A25193D}" destId="{ADCB43DA-3EB7-4916-9608-A5F2A5714AFE}" srcOrd="0" destOrd="0" presId="urn:microsoft.com/office/officeart/2005/8/layout/vList2"/>
    <dgm:cxn modelId="{4B63F42B-EE4E-4368-B7F1-67BA89CB0917}" srcId="{F1B2147E-FB28-46A0-8AD1-97376A25193D}" destId="{6C7F2929-A86A-48A4-B6DC-B15EA7389F4C}" srcOrd="0" destOrd="0" parTransId="{BEB102D3-43A3-4B69-99A3-204CD2F13F30}" sibTransId="{A7BE833B-B4ED-4D94-80C0-EE57908297F8}"/>
    <dgm:cxn modelId="{E1ADA2DC-F4F6-42DD-B8EE-D6C571591CD9}" type="presOf" srcId="{6C7F2929-A86A-48A4-B6DC-B15EA7389F4C}" destId="{C0E46DB3-371D-47B2-8232-2A2970AE0585}" srcOrd="0" destOrd="0" presId="urn:microsoft.com/office/officeart/2005/8/layout/vList2"/>
    <dgm:cxn modelId="{7FC49852-11B5-4288-A9B1-391C8CCA2893}" type="presParOf" srcId="{ADCB43DA-3EB7-4916-9608-A5F2A5714AFE}" destId="{C0E46DB3-371D-47B2-8232-2A2970AE0585}"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2BCC5DEB-E787-44C2-88BA-AF1DFEE9B485}"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it-IT"/>
        </a:p>
      </dgm:t>
    </dgm:pt>
    <dgm:pt modelId="{BCFF8864-2CFE-41D9-B00E-F638BF13DBC3}">
      <dgm:prSet phldrT="[Testo]"/>
      <dgm:spPr/>
      <dgm:t>
        <a:bodyPr/>
        <a:lstStyle/>
        <a:p>
          <a:r>
            <a:rPr lang="it-IT" dirty="0" smtClean="0"/>
            <a:t>Oltre il mero dovere deontologico connesso alla qualità professionale</a:t>
          </a:r>
          <a:endParaRPr lang="it-IT" dirty="0"/>
        </a:p>
      </dgm:t>
    </dgm:pt>
    <dgm:pt modelId="{BBB0725F-6F22-4632-A558-C60995460BE0}" type="parTrans" cxnId="{04288C14-AF9B-43AA-940E-249FE6111D4A}">
      <dgm:prSet/>
      <dgm:spPr/>
      <dgm:t>
        <a:bodyPr/>
        <a:lstStyle/>
        <a:p>
          <a:endParaRPr lang="it-IT"/>
        </a:p>
      </dgm:t>
    </dgm:pt>
    <dgm:pt modelId="{483DFC18-44B9-487B-AEBB-F643F935CD3C}" type="sibTrans" cxnId="{04288C14-AF9B-43AA-940E-249FE6111D4A}">
      <dgm:prSet/>
      <dgm:spPr/>
      <dgm:t>
        <a:bodyPr/>
        <a:lstStyle/>
        <a:p>
          <a:endParaRPr lang="it-IT"/>
        </a:p>
      </dgm:t>
    </dgm:pt>
    <dgm:pt modelId="{56BB8289-70C9-422A-9C63-2218EF91B169}">
      <dgm:prSet phldrT="[Testo]"/>
      <dgm:spPr/>
      <dgm:t>
        <a:bodyPr/>
        <a:lstStyle/>
        <a:p>
          <a:r>
            <a:rPr lang="it-IT" dirty="0" smtClean="0"/>
            <a:t>La mancata verifica dei dati forniti agli amministratori</a:t>
          </a:r>
          <a:endParaRPr lang="it-IT" dirty="0"/>
        </a:p>
      </dgm:t>
    </dgm:pt>
    <dgm:pt modelId="{C2DC4A4D-C8AF-4303-8E10-D9E7973D8147}" type="parTrans" cxnId="{08CDEF49-8E1A-4747-A563-E5501A66B689}">
      <dgm:prSet/>
      <dgm:spPr/>
      <dgm:t>
        <a:bodyPr/>
        <a:lstStyle/>
        <a:p>
          <a:endParaRPr lang="it-IT"/>
        </a:p>
      </dgm:t>
    </dgm:pt>
    <dgm:pt modelId="{5AC22555-6FEB-4D2B-9081-7EE1CF3B8B9B}" type="sibTrans" cxnId="{08CDEF49-8E1A-4747-A563-E5501A66B689}">
      <dgm:prSet/>
      <dgm:spPr/>
      <dgm:t>
        <a:bodyPr/>
        <a:lstStyle/>
        <a:p>
          <a:endParaRPr lang="it-IT"/>
        </a:p>
      </dgm:t>
    </dgm:pt>
    <dgm:pt modelId="{D919F1BB-2486-4167-83C4-2708DCA47E13}">
      <dgm:prSet phldrT="[Testo]"/>
      <dgm:spPr/>
      <dgm:t>
        <a:bodyPr/>
        <a:lstStyle/>
        <a:p>
          <a:r>
            <a:rPr lang="it-IT" dirty="0" smtClean="0"/>
            <a:t>Rileva come forma di concorso attivo causalmente orientato alla predisposizione delle scritture contabili false</a:t>
          </a:r>
          <a:endParaRPr lang="it-IT" dirty="0"/>
        </a:p>
      </dgm:t>
    </dgm:pt>
    <dgm:pt modelId="{7D791A4E-D0BC-48C3-B539-7B204799F39A}" type="parTrans" cxnId="{9032626F-7812-4DC5-9FCB-DB21C8A7A44B}">
      <dgm:prSet/>
      <dgm:spPr/>
      <dgm:t>
        <a:bodyPr/>
        <a:lstStyle/>
        <a:p>
          <a:endParaRPr lang="it-IT"/>
        </a:p>
      </dgm:t>
    </dgm:pt>
    <dgm:pt modelId="{C629531C-8244-4D41-9F3E-237B802895D4}" type="sibTrans" cxnId="{9032626F-7812-4DC5-9FCB-DB21C8A7A44B}">
      <dgm:prSet/>
      <dgm:spPr/>
      <dgm:t>
        <a:bodyPr/>
        <a:lstStyle/>
        <a:p>
          <a:endParaRPr lang="it-IT"/>
        </a:p>
      </dgm:t>
    </dgm:pt>
    <dgm:pt modelId="{1EBCD0CA-A3CF-4846-87A7-E20C050F46EA}">
      <dgm:prSet phldrT="[Testo]"/>
      <dgm:spPr/>
      <dgm:t>
        <a:bodyPr/>
        <a:lstStyle/>
        <a:p>
          <a:r>
            <a:rPr lang="it-IT" dirty="0" smtClean="0"/>
            <a:t>A prescindere dall’esistenza della posizione di garanzia</a:t>
          </a:r>
          <a:endParaRPr lang="it-IT" dirty="0"/>
        </a:p>
      </dgm:t>
    </dgm:pt>
    <dgm:pt modelId="{B5157C3C-7AFD-44FE-9B8C-440B3581F8D6}" type="parTrans" cxnId="{AD22E975-342D-40AE-A64A-9F44F6166BDC}">
      <dgm:prSet/>
      <dgm:spPr/>
      <dgm:t>
        <a:bodyPr/>
        <a:lstStyle/>
        <a:p>
          <a:endParaRPr lang="it-IT"/>
        </a:p>
      </dgm:t>
    </dgm:pt>
    <dgm:pt modelId="{D93F37B4-076F-4AA4-ADC5-A20D98703EFF}" type="sibTrans" cxnId="{AD22E975-342D-40AE-A64A-9F44F6166BDC}">
      <dgm:prSet/>
      <dgm:spPr/>
      <dgm:t>
        <a:bodyPr/>
        <a:lstStyle/>
        <a:p>
          <a:endParaRPr lang="it-IT"/>
        </a:p>
      </dgm:t>
    </dgm:pt>
    <dgm:pt modelId="{673D65C1-C37F-4B4E-9828-F4FC06B01E64}">
      <dgm:prSet phldrT="[Testo]"/>
      <dgm:spPr/>
      <dgm:t>
        <a:bodyPr/>
        <a:lstStyle/>
        <a:p>
          <a:r>
            <a:rPr lang="it-IT" dirty="0" smtClean="0"/>
            <a:t>Non esiste un dovere di evitare l’evento in capo al professionista</a:t>
          </a:r>
          <a:endParaRPr lang="it-IT" dirty="0"/>
        </a:p>
      </dgm:t>
    </dgm:pt>
    <dgm:pt modelId="{2AA269D2-D736-4136-98C1-7409077C9210}" type="parTrans" cxnId="{24D99075-A8DD-4C79-85E4-77AE1C8C5B43}">
      <dgm:prSet/>
      <dgm:spPr/>
      <dgm:t>
        <a:bodyPr/>
        <a:lstStyle/>
        <a:p>
          <a:endParaRPr lang="it-IT"/>
        </a:p>
      </dgm:t>
    </dgm:pt>
    <dgm:pt modelId="{6CEA3032-E24C-4871-840A-E62FFB87F5E3}" type="sibTrans" cxnId="{24D99075-A8DD-4C79-85E4-77AE1C8C5B43}">
      <dgm:prSet/>
      <dgm:spPr/>
      <dgm:t>
        <a:bodyPr/>
        <a:lstStyle/>
        <a:p>
          <a:endParaRPr lang="it-IT"/>
        </a:p>
      </dgm:t>
    </dgm:pt>
    <dgm:pt modelId="{25FE8372-C168-4863-88B7-C575DB3BCD42}">
      <dgm:prSet phldrT="[Testo]"/>
      <dgm:spPr/>
      <dgm:t>
        <a:bodyPr/>
        <a:lstStyle/>
        <a:p>
          <a:r>
            <a:rPr lang="it-IT" dirty="0" smtClean="0"/>
            <a:t>ma l’incarico professionale estende all’</a:t>
          </a:r>
          <a:r>
            <a:rPr lang="it-IT" i="1" dirty="0" err="1" smtClean="0"/>
            <a:t>extraneus</a:t>
          </a:r>
          <a:r>
            <a:rPr lang="it-IT" dirty="0" smtClean="0"/>
            <a:t> l’obbligo di veridicità nella redazione delle scritture contabili</a:t>
          </a:r>
          <a:endParaRPr lang="it-IT" dirty="0"/>
        </a:p>
      </dgm:t>
    </dgm:pt>
    <dgm:pt modelId="{BB67EEC0-95DE-49F7-BC94-C15DE30F6A0B}" type="parTrans" cxnId="{FA300CB2-1D90-4068-984E-B91E6149EE31}">
      <dgm:prSet/>
      <dgm:spPr/>
      <dgm:t>
        <a:bodyPr/>
        <a:lstStyle/>
        <a:p>
          <a:endParaRPr lang="it-IT"/>
        </a:p>
      </dgm:t>
    </dgm:pt>
    <dgm:pt modelId="{E506C6A7-1D7F-4725-BD16-E6737B680D85}" type="sibTrans" cxnId="{FA300CB2-1D90-4068-984E-B91E6149EE31}">
      <dgm:prSet/>
      <dgm:spPr/>
      <dgm:t>
        <a:bodyPr/>
        <a:lstStyle/>
        <a:p>
          <a:endParaRPr lang="it-IT"/>
        </a:p>
      </dgm:t>
    </dgm:pt>
    <dgm:pt modelId="{E5C51576-1A1F-46BE-8B0C-3240B856C961}">
      <dgm:prSet phldrT="[Testo]"/>
      <dgm:spPr/>
      <dgm:t>
        <a:bodyPr/>
        <a:lstStyle/>
        <a:p>
          <a:r>
            <a:rPr lang="it-IT" dirty="0" smtClean="0"/>
            <a:t>Quale consapevolezza del professionista?</a:t>
          </a:r>
          <a:endParaRPr lang="it-IT" dirty="0"/>
        </a:p>
      </dgm:t>
    </dgm:pt>
    <dgm:pt modelId="{551BEA7E-C743-4B28-8F94-F9267FA82C01}" type="parTrans" cxnId="{BC0BC7A3-EA2A-4857-B5BE-34850F31571B}">
      <dgm:prSet/>
      <dgm:spPr/>
      <dgm:t>
        <a:bodyPr/>
        <a:lstStyle/>
        <a:p>
          <a:endParaRPr lang="it-IT"/>
        </a:p>
      </dgm:t>
    </dgm:pt>
    <dgm:pt modelId="{228750DB-F422-460C-8B98-85C2BAEB491D}" type="sibTrans" cxnId="{BC0BC7A3-EA2A-4857-B5BE-34850F31571B}">
      <dgm:prSet/>
      <dgm:spPr/>
      <dgm:t>
        <a:bodyPr/>
        <a:lstStyle/>
        <a:p>
          <a:endParaRPr lang="it-IT"/>
        </a:p>
      </dgm:t>
    </dgm:pt>
    <dgm:pt modelId="{02B4CF97-5C05-41FE-9B95-C2A05DF7216E}">
      <dgm:prSet phldrT="[Testo]"/>
      <dgm:spPr/>
      <dgm:t>
        <a:bodyPr/>
        <a:lstStyle/>
        <a:p>
          <a:r>
            <a:rPr lang="it-IT" dirty="0" smtClean="0"/>
            <a:t>La Suprema Corte ha avallato la ricostruzione dei giudici di merito in punto di dolo eventuale come consapevole accettazione del rischio</a:t>
          </a:r>
          <a:endParaRPr lang="it-IT" dirty="0"/>
        </a:p>
      </dgm:t>
    </dgm:pt>
    <dgm:pt modelId="{2C7C6AF5-BFFC-4AAD-9393-EB4C6EF96EF5}" type="parTrans" cxnId="{0C957457-CEDB-4706-A893-7251B2198EF0}">
      <dgm:prSet/>
      <dgm:spPr/>
      <dgm:t>
        <a:bodyPr/>
        <a:lstStyle/>
        <a:p>
          <a:endParaRPr lang="it-IT"/>
        </a:p>
      </dgm:t>
    </dgm:pt>
    <dgm:pt modelId="{8A40DF39-7EA9-4482-9079-E414D3C53A3C}" type="sibTrans" cxnId="{0C957457-CEDB-4706-A893-7251B2198EF0}">
      <dgm:prSet/>
      <dgm:spPr/>
      <dgm:t>
        <a:bodyPr/>
        <a:lstStyle/>
        <a:p>
          <a:endParaRPr lang="it-IT"/>
        </a:p>
      </dgm:t>
    </dgm:pt>
    <dgm:pt modelId="{BFE0375B-CE75-44E0-9373-75F523EF77AA}" type="pres">
      <dgm:prSet presAssocID="{2BCC5DEB-E787-44C2-88BA-AF1DFEE9B485}" presName="Name0" presStyleCnt="0">
        <dgm:presLayoutVars>
          <dgm:dir/>
          <dgm:animLvl val="lvl"/>
          <dgm:resizeHandles val="exact"/>
        </dgm:presLayoutVars>
      </dgm:prSet>
      <dgm:spPr/>
      <dgm:t>
        <a:bodyPr/>
        <a:lstStyle/>
        <a:p>
          <a:endParaRPr lang="it-IT"/>
        </a:p>
      </dgm:t>
    </dgm:pt>
    <dgm:pt modelId="{0EF74831-BA0F-49CD-9C80-317F0899D056}" type="pres">
      <dgm:prSet presAssocID="{E5C51576-1A1F-46BE-8B0C-3240B856C961}" presName="boxAndChildren" presStyleCnt="0"/>
      <dgm:spPr/>
    </dgm:pt>
    <dgm:pt modelId="{C17D9C6B-F5DF-457D-86F7-F991F7DCC0B8}" type="pres">
      <dgm:prSet presAssocID="{E5C51576-1A1F-46BE-8B0C-3240B856C961}" presName="parentTextBox" presStyleLbl="node1" presStyleIdx="0" presStyleCnt="3"/>
      <dgm:spPr/>
      <dgm:t>
        <a:bodyPr/>
        <a:lstStyle/>
        <a:p>
          <a:endParaRPr lang="it-IT"/>
        </a:p>
      </dgm:t>
    </dgm:pt>
    <dgm:pt modelId="{D085330D-1223-490A-8F00-A5493C8FBC3F}" type="pres">
      <dgm:prSet presAssocID="{E5C51576-1A1F-46BE-8B0C-3240B856C961}" presName="entireBox" presStyleLbl="node1" presStyleIdx="0" presStyleCnt="3"/>
      <dgm:spPr/>
      <dgm:t>
        <a:bodyPr/>
        <a:lstStyle/>
        <a:p>
          <a:endParaRPr lang="it-IT"/>
        </a:p>
      </dgm:t>
    </dgm:pt>
    <dgm:pt modelId="{AD8DAA1F-387E-48DF-A309-D7286583B1AD}" type="pres">
      <dgm:prSet presAssocID="{E5C51576-1A1F-46BE-8B0C-3240B856C961}" presName="descendantBox" presStyleCnt="0"/>
      <dgm:spPr/>
    </dgm:pt>
    <dgm:pt modelId="{0744EA02-062F-4EF8-9A0D-F2A6B5989BCB}" type="pres">
      <dgm:prSet presAssocID="{02B4CF97-5C05-41FE-9B95-C2A05DF7216E}" presName="childTextBox" presStyleLbl="fgAccFollowNode1" presStyleIdx="0" presStyleCnt="5">
        <dgm:presLayoutVars>
          <dgm:bulletEnabled val="1"/>
        </dgm:presLayoutVars>
      </dgm:prSet>
      <dgm:spPr/>
      <dgm:t>
        <a:bodyPr/>
        <a:lstStyle/>
        <a:p>
          <a:endParaRPr lang="it-IT"/>
        </a:p>
      </dgm:t>
    </dgm:pt>
    <dgm:pt modelId="{95F04C9A-BFA3-411F-A397-D777772FDE90}" type="pres">
      <dgm:prSet presAssocID="{D93F37B4-076F-4AA4-ADC5-A20D98703EFF}" presName="sp" presStyleCnt="0"/>
      <dgm:spPr/>
    </dgm:pt>
    <dgm:pt modelId="{5616AACD-739B-46BC-A9C5-B1FBCF62E95B}" type="pres">
      <dgm:prSet presAssocID="{1EBCD0CA-A3CF-4846-87A7-E20C050F46EA}" presName="arrowAndChildren" presStyleCnt="0"/>
      <dgm:spPr/>
    </dgm:pt>
    <dgm:pt modelId="{34CF921D-2309-4855-86E8-AC8D726D19C5}" type="pres">
      <dgm:prSet presAssocID="{1EBCD0CA-A3CF-4846-87A7-E20C050F46EA}" presName="parentTextArrow" presStyleLbl="node1" presStyleIdx="0" presStyleCnt="3"/>
      <dgm:spPr/>
      <dgm:t>
        <a:bodyPr/>
        <a:lstStyle/>
        <a:p>
          <a:endParaRPr lang="it-IT"/>
        </a:p>
      </dgm:t>
    </dgm:pt>
    <dgm:pt modelId="{49031B24-90AA-41AB-AEA2-A618C97AAA9D}" type="pres">
      <dgm:prSet presAssocID="{1EBCD0CA-A3CF-4846-87A7-E20C050F46EA}" presName="arrow" presStyleLbl="node1" presStyleIdx="1" presStyleCnt="3"/>
      <dgm:spPr/>
      <dgm:t>
        <a:bodyPr/>
        <a:lstStyle/>
        <a:p>
          <a:endParaRPr lang="it-IT"/>
        </a:p>
      </dgm:t>
    </dgm:pt>
    <dgm:pt modelId="{FB6FF567-71B2-45B9-9166-827DBA68C227}" type="pres">
      <dgm:prSet presAssocID="{1EBCD0CA-A3CF-4846-87A7-E20C050F46EA}" presName="descendantArrow" presStyleCnt="0"/>
      <dgm:spPr/>
    </dgm:pt>
    <dgm:pt modelId="{94C6E768-1BB8-4A85-A9EA-C7F22457F0D7}" type="pres">
      <dgm:prSet presAssocID="{673D65C1-C37F-4B4E-9828-F4FC06B01E64}" presName="childTextArrow" presStyleLbl="fgAccFollowNode1" presStyleIdx="1" presStyleCnt="5">
        <dgm:presLayoutVars>
          <dgm:bulletEnabled val="1"/>
        </dgm:presLayoutVars>
      </dgm:prSet>
      <dgm:spPr/>
      <dgm:t>
        <a:bodyPr/>
        <a:lstStyle/>
        <a:p>
          <a:endParaRPr lang="it-IT"/>
        </a:p>
      </dgm:t>
    </dgm:pt>
    <dgm:pt modelId="{E9D3349A-0267-40FD-8AC1-29F936A66C40}" type="pres">
      <dgm:prSet presAssocID="{25FE8372-C168-4863-88B7-C575DB3BCD42}" presName="childTextArrow" presStyleLbl="fgAccFollowNode1" presStyleIdx="2" presStyleCnt="5">
        <dgm:presLayoutVars>
          <dgm:bulletEnabled val="1"/>
        </dgm:presLayoutVars>
      </dgm:prSet>
      <dgm:spPr/>
      <dgm:t>
        <a:bodyPr/>
        <a:lstStyle/>
        <a:p>
          <a:endParaRPr lang="it-IT"/>
        </a:p>
      </dgm:t>
    </dgm:pt>
    <dgm:pt modelId="{D9E92AD1-7831-493F-8D38-1A33A97EAC1D}" type="pres">
      <dgm:prSet presAssocID="{483DFC18-44B9-487B-AEBB-F643F935CD3C}" presName="sp" presStyleCnt="0"/>
      <dgm:spPr/>
    </dgm:pt>
    <dgm:pt modelId="{9C947DD5-4EDC-4417-85D5-0ECBAD333585}" type="pres">
      <dgm:prSet presAssocID="{BCFF8864-2CFE-41D9-B00E-F638BF13DBC3}" presName="arrowAndChildren" presStyleCnt="0"/>
      <dgm:spPr/>
    </dgm:pt>
    <dgm:pt modelId="{BBA3A332-DA75-4414-A192-9AB1C6BB5E5C}" type="pres">
      <dgm:prSet presAssocID="{BCFF8864-2CFE-41D9-B00E-F638BF13DBC3}" presName="parentTextArrow" presStyleLbl="node1" presStyleIdx="1" presStyleCnt="3"/>
      <dgm:spPr/>
      <dgm:t>
        <a:bodyPr/>
        <a:lstStyle/>
        <a:p>
          <a:endParaRPr lang="it-IT"/>
        </a:p>
      </dgm:t>
    </dgm:pt>
    <dgm:pt modelId="{5F24572A-B991-4714-986D-E86A9599306E}" type="pres">
      <dgm:prSet presAssocID="{BCFF8864-2CFE-41D9-B00E-F638BF13DBC3}" presName="arrow" presStyleLbl="node1" presStyleIdx="2" presStyleCnt="3"/>
      <dgm:spPr/>
      <dgm:t>
        <a:bodyPr/>
        <a:lstStyle/>
        <a:p>
          <a:endParaRPr lang="it-IT"/>
        </a:p>
      </dgm:t>
    </dgm:pt>
    <dgm:pt modelId="{1AD0A3B6-4E2B-4CD6-B2F5-EF852B9184E2}" type="pres">
      <dgm:prSet presAssocID="{BCFF8864-2CFE-41D9-B00E-F638BF13DBC3}" presName="descendantArrow" presStyleCnt="0"/>
      <dgm:spPr/>
    </dgm:pt>
    <dgm:pt modelId="{E263D87C-1A0B-4AD1-9370-60323F5F16FF}" type="pres">
      <dgm:prSet presAssocID="{56BB8289-70C9-422A-9C63-2218EF91B169}" presName="childTextArrow" presStyleLbl="fgAccFollowNode1" presStyleIdx="3" presStyleCnt="5">
        <dgm:presLayoutVars>
          <dgm:bulletEnabled val="1"/>
        </dgm:presLayoutVars>
      </dgm:prSet>
      <dgm:spPr/>
      <dgm:t>
        <a:bodyPr/>
        <a:lstStyle/>
        <a:p>
          <a:endParaRPr lang="it-IT"/>
        </a:p>
      </dgm:t>
    </dgm:pt>
    <dgm:pt modelId="{85FC97A6-22F0-41A4-90B9-C75A619F06C3}" type="pres">
      <dgm:prSet presAssocID="{D919F1BB-2486-4167-83C4-2708DCA47E13}" presName="childTextArrow" presStyleLbl="fgAccFollowNode1" presStyleIdx="4" presStyleCnt="5">
        <dgm:presLayoutVars>
          <dgm:bulletEnabled val="1"/>
        </dgm:presLayoutVars>
      </dgm:prSet>
      <dgm:spPr/>
      <dgm:t>
        <a:bodyPr/>
        <a:lstStyle/>
        <a:p>
          <a:endParaRPr lang="it-IT"/>
        </a:p>
      </dgm:t>
    </dgm:pt>
  </dgm:ptLst>
  <dgm:cxnLst>
    <dgm:cxn modelId="{04288C14-AF9B-43AA-940E-249FE6111D4A}" srcId="{2BCC5DEB-E787-44C2-88BA-AF1DFEE9B485}" destId="{BCFF8864-2CFE-41D9-B00E-F638BF13DBC3}" srcOrd="0" destOrd="0" parTransId="{BBB0725F-6F22-4632-A558-C60995460BE0}" sibTransId="{483DFC18-44B9-487B-AEBB-F643F935CD3C}"/>
    <dgm:cxn modelId="{FA300CB2-1D90-4068-984E-B91E6149EE31}" srcId="{1EBCD0CA-A3CF-4846-87A7-E20C050F46EA}" destId="{25FE8372-C168-4863-88B7-C575DB3BCD42}" srcOrd="1" destOrd="0" parTransId="{BB67EEC0-95DE-49F7-BC94-C15DE30F6A0B}" sibTransId="{E506C6A7-1D7F-4725-BD16-E6737B680D85}"/>
    <dgm:cxn modelId="{D240B93A-29A5-46A3-B24B-A2E716770DDC}" type="presOf" srcId="{673D65C1-C37F-4B4E-9828-F4FC06B01E64}" destId="{94C6E768-1BB8-4A85-A9EA-C7F22457F0D7}" srcOrd="0" destOrd="0" presId="urn:microsoft.com/office/officeart/2005/8/layout/process4"/>
    <dgm:cxn modelId="{828EDD0E-90FA-49E4-B23F-AE958D2198EA}" type="presOf" srcId="{E5C51576-1A1F-46BE-8B0C-3240B856C961}" destId="{D085330D-1223-490A-8F00-A5493C8FBC3F}" srcOrd="1" destOrd="0" presId="urn:microsoft.com/office/officeart/2005/8/layout/process4"/>
    <dgm:cxn modelId="{24D99075-A8DD-4C79-85E4-77AE1C8C5B43}" srcId="{1EBCD0CA-A3CF-4846-87A7-E20C050F46EA}" destId="{673D65C1-C37F-4B4E-9828-F4FC06B01E64}" srcOrd="0" destOrd="0" parTransId="{2AA269D2-D736-4136-98C1-7409077C9210}" sibTransId="{6CEA3032-E24C-4871-840A-E62FFB87F5E3}"/>
    <dgm:cxn modelId="{AD22E975-342D-40AE-A64A-9F44F6166BDC}" srcId="{2BCC5DEB-E787-44C2-88BA-AF1DFEE9B485}" destId="{1EBCD0CA-A3CF-4846-87A7-E20C050F46EA}" srcOrd="1" destOrd="0" parTransId="{B5157C3C-7AFD-44FE-9B8C-440B3581F8D6}" sibTransId="{D93F37B4-076F-4AA4-ADC5-A20D98703EFF}"/>
    <dgm:cxn modelId="{0C957457-CEDB-4706-A893-7251B2198EF0}" srcId="{E5C51576-1A1F-46BE-8B0C-3240B856C961}" destId="{02B4CF97-5C05-41FE-9B95-C2A05DF7216E}" srcOrd="0" destOrd="0" parTransId="{2C7C6AF5-BFFC-4AAD-9393-EB4C6EF96EF5}" sibTransId="{8A40DF39-7EA9-4482-9079-E414D3C53A3C}"/>
    <dgm:cxn modelId="{4648534D-F37B-43C2-8712-C69D0F3E0F0F}" type="presOf" srcId="{56BB8289-70C9-422A-9C63-2218EF91B169}" destId="{E263D87C-1A0B-4AD1-9370-60323F5F16FF}" srcOrd="0" destOrd="0" presId="urn:microsoft.com/office/officeart/2005/8/layout/process4"/>
    <dgm:cxn modelId="{6D5F8C7E-E475-4AC4-B3C2-3EC02B108AEB}" type="presOf" srcId="{1EBCD0CA-A3CF-4846-87A7-E20C050F46EA}" destId="{34CF921D-2309-4855-86E8-AC8D726D19C5}" srcOrd="0" destOrd="0" presId="urn:microsoft.com/office/officeart/2005/8/layout/process4"/>
    <dgm:cxn modelId="{1A1BEA6F-AECF-4BB5-A98A-303E27639386}" type="presOf" srcId="{25FE8372-C168-4863-88B7-C575DB3BCD42}" destId="{E9D3349A-0267-40FD-8AC1-29F936A66C40}" srcOrd="0" destOrd="0" presId="urn:microsoft.com/office/officeart/2005/8/layout/process4"/>
    <dgm:cxn modelId="{9032626F-7812-4DC5-9FCB-DB21C8A7A44B}" srcId="{BCFF8864-2CFE-41D9-B00E-F638BF13DBC3}" destId="{D919F1BB-2486-4167-83C4-2708DCA47E13}" srcOrd="1" destOrd="0" parTransId="{7D791A4E-D0BC-48C3-B539-7B204799F39A}" sibTransId="{C629531C-8244-4D41-9F3E-237B802895D4}"/>
    <dgm:cxn modelId="{B2105554-9EB3-48FB-8D52-FECBF8AA3596}" type="presOf" srcId="{2BCC5DEB-E787-44C2-88BA-AF1DFEE9B485}" destId="{BFE0375B-CE75-44E0-9373-75F523EF77AA}" srcOrd="0" destOrd="0" presId="urn:microsoft.com/office/officeart/2005/8/layout/process4"/>
    <dgm:cxn modelId="{98AC9FDA-B7FD-49A3-BB24-C0459D818839}" type="presOf" srcId="{BCFF8864-2CFE-41D9-B00E-F638BF13DBC3}" destId="{BBA3A332-DA75-4414-A192-9AB1C6BB5E5C}" srcOrd="0" destOrd="0" presId="urn:microsoft.com/office/officeart/2005/8/layout/process4"/>
    <dgm:cxn modelId="{9085FB71-D2D0-40A2-AF1A-71D7E7DA1D8A}" type="presOf" srcId="{02B4CF97-5C05-41FE-9B95-C2A05DF7216E}" destId="{0744EA02-062F-4EF8-9A0D-F2A6B5989BCB}" srcOrd="0" destOrd="0" presId="urn:microsoft.com/office/officeart/2005/8/layout/process4"/>
    <dgm:cxn modelId="{BC0BC7A3-EA2A-4857-B5BE-34850F31571B}" srcId="{2BCC5DEB-E787-44C2-88BA-AF1DFEE9B485}" destId="{E5C51576-1A1F-46BE-8B0C-3240B856C961}" srcOrd="2" destOrd="0" parTransId="{551BEA7E-C743-4B28-8F94-F9267FA82C01}" sibTransId="{228750DB-F422-460C-8B98-85C2BAEB491D}"/>
    <dgm:cxn modelId="{B22F0D2B-24DC-4520-985F-07B6BF1BAC43}" type="presOf" srcId="{E5C51576-1A1F-46BE-8B0C-3240B856C961}" destId="{C17D9C6B-F5DF-457D-86F7-F991F7DCC0B8}" srcOrd="0" destOrd="0" presId="urn:microsoft.com/office/officeart/2005/8/layout/process4"/>
    <dgm:cxn modelId="{216379F6-6B49-492B-87D0-98378E010E28}" type="presOf" srcId="{1EBCD0CA-A3CF-4846-87A7-E20C050F46EA}" destId="{49031B24-90AA-41AB-AEA2-A618C97AAA9D}" srcOrd="1" destOrd="0" presId="urn:microsoft.com/office/officeart/2005/8/layout/process4"/>
    <dgm:cxn modelId="{A37519BD-1F0E-415A-9242-E25EFF97A529}" type="presOf" srcId="{BCFF8864-2CFE-41D9-B00E-F638BF13DBC3}" destId="{5F24572A-B991-4714-986D-E86A9599306E}" srcOrd="1" destOrd="0" presId="urn:microsoft.com/office/officeart/2005/8/layout/process4"/>
    <dgm:cxn modelId="{08CDEF49-8E1A-4747-A563-E5501A66B689}" srcId="{BCFF8864-2CFE-41D9-B00E-F638BF13DBC3}" destId="{56BB8289-70C9-422A-9C63-2218EF91B169}" srcOrd="0" destOrd="0" parTransId="{C2DC4A4D-C8AF-4303-8E10-D9E7973D8147}" sibTransId="{5AC22555-6FEB-4D2B-9081-7EE1CF3B8B9B}"/>
    <dgm:cxn modelId="{F8FDD8CD-0CE0-4086-800F-CABC054525E6}" type="presOf" srcId="{D919F1BB-2486-4167-83C4-2708DCA47E13}" destId="{85FC97A6-22F0-41A4-90B9-C75A619F06C3}" srcOrd="0" destOrd="0" presId="urn:microsoft.com/office/officeart/2005/8/layout/process4"/>
    <dgm:cxn modelId="{C0F64090-D620-407B-B2AD-257697C15FC4}" type="presParOf" srcId="{BFE0375B-CE75-44E0-9373-75F523EF77AA}" destId="{0EF74831-BA0F-49CD-9C80-317F0899D056}" srcOrd="0" destOrd="0" presId="urn:microsoft.com/office/officeart/2005/8/layout/process4"/>
    <dgm:cxn modelId="{D6BAAAB1-366E-4AAD-AB8F-DA029E49F87D}" type="presParOf" srcId="{0EF74831-BA0F-49CD-9C80-317F0899D056}" destId="{C17D9C6B-F5DF-457D-86F7-F991F7DCC0B8}" srcOrd="0" destOrd="0" presId="urn:microsoft.com/office/officeart/2005/8/layout/process4"/>
    <dgm:cxn modelId="{914791F7-1EF9-4134-9781-C6AD5772518D}" type="presParOf" srcId="{0EF74831-BA0F-49CD-9C80-317F0899D056}" destId="{D085330D-1223-490A-8F00-A5493C8FBC3F}" srcOrd="1" destOrd="0" presId="urn:microsoft.com/office/officeart/2005/8/layout/process4"/>
    <dgm:cxn modelId="{7FBB8A32-A77E-433F-B342-6639E67F256B}" type="presParOf" srcId="{0EF74831-BA0F-49CD-9C80-317F0899D056}" destId="{AD8DAA1F-387E-48DF-A309-D7286583B1AD}" srcOrd="2" destOrd="0" presId="urn:microsoft.com/office/officeart/2005/8/layout/process4"/>
    <dgm:cxn modelId="{82903D4A-EA20-497E-9BDC-D2CE7CEFCC5B}" type="presParOf" srcId="{AD8DAA1F-387E-48DF-A309-D7286583B1AD}" destId="{0744EA02-062F-4EF8-9A0D-F2A6B5989BCB}" srcOrd="0" destOrd="0" presId="urn:microsoft.com/office/officeart/2005/8/layout/process4"/>
    <dgm:cxn modelId="{CF851B1C-07DD-4511-A1D8-0A5136EB8A0A}" type="presParOf" srcId="{BFE0375B-CE75-44E0-9373-75F523EF77AA}" destId="{95F04C9A-BFA3-411F-A397-D777772FDE90}" srcOrd="1" destOrd="0" presId="urn:microsoft.com/office/officeart/2005/8/layout/process4"/>
    <dgm:cxn modelId="{404942C3-6341-4ECF-94C2-0B4A5D62928C}" type="presParOf" srcId="{BFE0375B-CE75-44E0-9373-75F523EF77AA}" destId="{5616AACD-739B-46BC-A9C5-B1FBCF62E95B}" srcOrd="2" destOrd="0" presId="urn:microsoft.com/office/officeart/2005/8/layout/process4"/>
    <dgm:cxn modelId="{553C4637-A015-4B82-B07F-F4AB8758FCE7}" type="presParOf" srcId="{5616AACD-739B-46BC-A9C5-B1FBCF62E95B}" destId="{34CF921D-2309-4855-86E8-AC8D726D19C5}" srcOrd="0" destOrd="0" presId="urn:microsoft.com/office/officeart/2005/8/layout/process4"/>
    <dgm:cxn modelId="{4184A22B-418A-43AE-B325-63BD9F7F2FBE}" type="presParOf" srcId="{5616AACD-739B-46BC-A9C5-B1FBCF62E95B}" destId="{49031B24-90AA-41AB-AEA2-A618C97AAA9D}" srcOrd="1" destOrd="0" presId="urn:microsoft.com/office/officeart/2005/8/layout/process4"/>
    <dgm:cxn modelId="{78CF234E-975B-47A6-AF9E-280BF10830D8}" type="presParOf" srcId="{5616AACD-739B-46BC-A9C5-B1FBCF62E95B}" destId="{FB6FF567-71B2-45B9-9166-827DBA68C227}" srcOrd="2" destOrd="0" presId="urn:microsoft.com/office/officeart/2005/8/layout/process4"/>
    <dgm:cxn modelId="{17D2F693-1F45-4D4D-82BC-CC30EEA880DB}" type="presParOf" srcId="{FB6FF567-71B2-45B9-9166-827DBA68C227}" destId="{94C6E768-1BB8-4A85-A9EA-C7F22457F0D7}" srcOrd="0" destOrd="0" presId="urn:microsoft.com/office/officeart/2005/8/layout/process4"/>
    <dgm:cxn modelId="{CB87D3DD-BA9A-4196-93DE-4C7F74806039}" type="presParOf" srcId="{FB6FF567-71B2-45B9-9166-827DBA68C227}" destId="{E9D3349A-0267-40FD-8AC1-29F936A66C40}" srcOrd="1" destOrd="0" presId="urn:microsoft.com/office/officeart/2005/8/layout/process4"/>
    <dgm:cxn modelId="{B5862660-75F5-4A74-95A9-9F356E8E3FC6}" type="presParOf" srcId="{BFE0375B-CE75-44E0-9373-75F523EF77AA}" destId="{D9E92AD1-7831-493F-8D38-1A33A97EAC1D}" srcOrd="3" destOrd="0" presId="urn:microsoft.com/office/officeart/2005/8/layout/process4"/>
    <dgm:cxn modelId="{9B25116D-4332-4967-B11D-72BBF1E0B999}" type="presParOf" srcId="{BFE0375B-CE75-44E0-9373-75F523EF77AA}" destId="{9C947DD5-4EDC-4417-85D5-0ECBAD333585}" srcOrd="4" destOrd="0" presId="urn:microsoft.com/office/officeart/2005/8/layout/process4"/>
    <dgm:cxn modelId="{C9AA2512-3A8B-48F8-B837-196C8A118373}" type="presParOf" srcId="{9C947DD5-4EDC-4417-85D5-0ECBAD333585}" destId="{BBA3A332-DA75-4414-A192-9AB1C6BB5E5C}" srcOrd="0" destOrd="0" presId="urn:microsoft.com/office/officeart/2005/8/layout/process4"/>
    <dgm:cxn modelId="{1237845B-3B06-45AB-9733-85CEAE4ECAA8}" type="presParOf" srcId="{9C947DD5-4EDC-4417-85D5-0ECBAD333585}" destId="{5F24572A-B991-4714-986D-E86A9599306E}" srcOrd="1" destOrd="0" presId="urn:microsoft.com/office/officeart/2005/8/layout/process4"/>
    <dgm:cxn modelId="{EC6FD5AD-FDDC-4636-8528-B35BC2A719C9}" type="presParOf" srcId="{9C947DD5-4EDC-4417-85D5-0ECBAD333585}" destId="{1AD0A3B6-4E2B-4CD6-B2F5-EF852B9184E2}" srcOrd="2" destOrd="0" presId="urn:microsoft.com/office/officeart/2005/8/layout/process4"/>
    <dgm:cxn modelId="{02270750-9373-4959-BA6D-7BF50405FC3F}" type="presParOf" srcId="{1AD0A3B6-4E2B-4CD6-B2F5-EF852B9184E2}" destId="{E263D87C-1A0B-4AD1-9370-60323F5F16FF}" srcOrd="0" destOrd="0" presId="urn:microsoft.com/office/officeart/2005/8/layout/process4"/>
    <dgm:cxn modelId="{62B15EED-941C-4151-8280-88C7C8FAF70D}" type="presParOf" srcId="{1AD0A3B6-4E2B-4CD6-B2F5-EF852B9184E2}" destId="{85FC97A6-22F0-41A4-90B9-C75A619F06C3}" srcOrd="1"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5AC69D2A-48A2-46F9-8554-FEE0C6E73647}" type="doc">
      <dgm:prSet loTypeId="urn:diagrams.loki3.com/BracketList+Icon" loCatId="list" qsTypeId="urn:microsoft.com/office/officeart/2005/8/quickstyle/simple1" qsCatId="simple" csTypeId="urn:microsoft.com/office/officeart/2005/8/colors/accent1_2" csCatId="accent1" phldr="1"/>
      <dgm:spPr/>
      <dgm:t>
        <a:bodyPr/>
        <a:lstStyle/>
        <a:p>
          <a:endParaRPr lang="it-IT"/>
        </a:p>
      </dgm:t>
    </dgm:pt>
    <dgm:pt modelId="{268F1155-EA79-4397-B13B-F2318A13E60B}">
      <dgm:prSet phldrT="[Testo]"/>
      <dgm:spPr/>
      <dgm:t>
        <a:bodyPr/>
        <a:lstStyle/>
        <a:p>
          <a:endParaRPr lang="it-IT"/>
        </a:p>
      </dgm:t>
    </dgm:pt>
    <dgm:pt modelId="{31B0B2BB-66F9-483E-85E5-E3C636BEA4D8}" type="parTrans" cxnId="{C69BF36C-D06E-4AF3-89E6-473C7AA9C46E}">
      <dgm:prSet/>
      <dgm:spPr/>
      <dgm:t>
        <a:bodyPr/>
        <a:lstStyle/>
        <a:p>
          <a:endParaRPr lang="it-IT"/>
        </a:p>
      </dgm:t>
    </dgm:pt>
    <dgm:pt modelId="{467C93A2-A534-4A35-B087-C1D17D31AC2B}" type="sibTrans" cxnId="{C69BF36C-D06E-4AF3-89E6-473C7AA9C46E}">
      <dgm:prSet/>
      <dgm:spPr/>
      <dgm:t>
        <a:bodyPr/>
        <a:lstStyle/>
        <a:p>
          <a:endParaRPr lang="it-IT"/>
        </a:p>
      </dgm:t>
    </dgm:pt>
    <dgm:pt modelId="{6126974D-11EB-4327-A560-87AB42BC0AF1}">
      <dgm:prSet phldrT="[Testo]"/>
      <dgm:spPr/>
      <dgm:t>
        <a:bodyPr/>
        <a:lstStyle/>
        <a:p>
          <a:r>
            <a:rPr lang="it-IT" dirty="0" smtClean="0"/>
            <a:t>La difesa sosteneva che il consulente non aveva proposto la conclusione del contratto ed aveva comunque ricevuto un compenso congruo alle </a:t>
          </a:r>
          <a:r>
            <a:rPr lang="it-IT" dirty="0" smtClean="0"/>
            <a:t>tariffe</a:t>
          </a:r>
          <a:endParaRPr lang="it-IT" dirty="0"/>
        </a:p>
      </dgm:t>
    </dgm:pt>
    <dgm:pt modelId="{C2137C7F-C0BD-4925-9834-A04EFA85DF43}" type="parTrans" cxnId="{8BB0BBE4-A358-4FFC-A3D5-6530DB53AA16}">
      <dgm:prSet/>
      <dgm:spPr/>
      <dgm:t>
        <a:bodyPr/>
        <a:lstStyle/>
        <a:p>
          <a:endParaRPr lang="it-IT"/>
        </a:p>
      </dgm:t>
    </dgm:pt>
    <dgm:pt modelId="{5DFC8A8C-03B9-408A-8ED2-D7F8F7AA3A64}" type="sibTrans" cxnId="{8BB0BBE4-A358-4FFC-A3D5-6530DB53AA16}">
      <dgm:prSet/>
      <dgm:spPr/>
      <dgm:t>
        <a:bodyPr/>
        <a:lstStyle/>
        <a:p>
          <a:endParaRPr lang="it-IT"/>
        </a:p>
      </dgm:t>
    </dgm:pt>
    <dgm:pt modelId="{9BB83D78-9319-4E9C-BA29-ECA0133ACEFD}">
      <dgm:prSet phldrT="[Testo]" custT="1"/>
      <dgm:spPr/>
      <dgm:t>
        <a:bodyPr/>
        <a:lstStyle/>
        <a:p>
          <a:r>
            <a:rPr lang="it-IT" sz="1800" dirty="0" smtClean="0"/>
            <a:t>DECISIONE</a:t>
          </a:r>
          <a:endParaRPr lang="it-IT" sz="1800" dirty="0"/>
        </a:p>
      </dgm:t>
    </dgm:pt>
    <dgm:pt modelId="{2D2DACB6-CF92-4BE3-84F5-9CD8AE74456E}" type="parTrans" cxnId="{94AE6797-E36E-4FFD-956F-B9EBABDB48E4}">
      <dgm:prSet/>
      <dgm:spPr/>
      <dgm:t>
        <a:bodyPr/>
        <a:lstStyle/>
        <a:p>
          <a:endParaRPr lang="it-IT"/>
        </a:p>
      </dgm:t>
    </dgm:pt>
    <dgm:pt modelId="{D53BF8C3-C1E7-4A1B-96D9-50428B74D392}" type="sibTrans" cxnId="{94AE6797-E36E-4FFD-956F-B9EBABDB48E4}">
      <dgm:prSet/>
      <dgm:spPr/>
      <dgm:t>
        <a:bodyPr/>
        <a:lstStyle/>
        <a:p>
          <a:endParaRPr lang="it-IT"/>
        </a:p>
      </dgm:t>
    </dgm:pt>
    <dgm:pt modelId="{ECDE941D-8AE9-4505-9987-8994A41B80EA}">
      <dgm:prSet phldrT="[Testo]"/>
      <dgm:spPr/>
      <dgm:t>
        <a:bodyPr/>
        <a:lstStyle/>
        <a:p>
          <a:r>
            <a:rPr lang="it-IT" dirty="0" smtClean="0"/>
            <a:t>La S.C. sottolinea che dette circostanze sono «di dettaglio» a fronte della provata consapevolezza dei propositi distrattivi </a:t>
          </a:r>
          <a:r>
            <a:rPr lang="it-IT" dirty="0" smtClean="0"/>
            <a:t>dell’amministratore</a:t>
          </a:r>
          <a:endParaRPr lang="it-IT" dirty="0"/>
        </a:p>
      </dgm:t>
    </dgm:pt>
    <dgm:pt modelId="{D0AA407F-BE86-4B62-9F27-8C144F6821E9}" type="parTrans" cxnId="{F21ECD46-9F5A-4328-9C1E-8BCE39810A32}">
      <dgm:prSet/>
      <dgm:spPr/>
      <dgm:t>
        <a:bodyPr/>
        <a:lstStyle/>
        <a:p>
          <a:endParaRPr lang="it-IT"/>
        </a:p>
      </dgm:t>
    </dgm:pt>
    <dgm:pt modelId="{0EF94B8D-08FA-4808-A1F5-16DE6ECC0256}" type="sibTrans" cxnId="{F21ECD46-9F5A-4328-9C1E-8BCE39810A32}">
      <dgm:prSet/>
      <dgm:spPr/>
      <dgm:t>
        <a:bodyPr/>
        <a:lstStyle/>
        <a:p>
          <a:endParaRPr lang="it-IT"/>
        </a:p>
      </dgm:t>
    </dgm:pt>
    <dgm:pt modelId="{B8A0B4CC-507C-4F8D-BD61-1DCAD321126F}" type="pres">
      <dgm:prSet presAssocID="{5AC69D2A-48A2-46F9-8554-FEE0C6E73647}" presName="Name0" presStyleCnt="0">
        <dgm:presLayoutVars>
          <dgm:dir/>
          <dgm:animLvl val="lvl"/>
          <dgm:resizeHandles val="exact"/>
        </dgm:presLayoutVars>
      </dgm:prSet>
      <dgm:spPr/>
      <dgm:t>
        <a:bodyPr/>
        <a:lstStyle/>
        <a:p>
          <a:endParaRPr lang="it-IT"/>
        </a:p>
      </dgm:t>
    </dgm:pt>
    <dgm:pt modelId="{BFE7227B-63F0-4ED3-9BC1-E41920DFE59E}" type="pres">
      <dgm:prSet presAssocID="{268F1155-EA79-4397-B13B-F2318A13E60B}" presName="linNode" presStyleCnt="0"/>
      <dgm:spPr/>
    </dgm:pt>
    <dgm:pt modelId="{F7EA32D0-5235-413C-BEE4-C65FEA7D15F1}" type="pres">
      <dgm:prSet presAssocID="{268F1155-EA79-4397-B13B-F2318A13E60B}" presName="parTx" presStyleLbl="revTx" presStyleIdx="0" presStyleCnt="2">
        <dgm:presLayoutVars>
          <dgm:chMax val="1"/>
          <dgm:bulletEnabled val="1"/>
        </dgm:presLayoutVars>
      </dgm:prSet>
      <dgm:spPr/>
      <dgm:t>
        <a:bodyPr/>
        <a:lstStyle/>
        <a:p>
          <a:endParaRPr lang="it-IT"/>
        </a:p>
      </dgm:t>
    </dgm:pt>
    <dgm:pt modelId="{DC20F6E5-B030-4D5C-95B6-672435CB45BF}" type="pres">
      <dgm:prSet presAssocID="{268F1155-EA79-4397-B13B-F2318A13E60B}" presName="bracket" presStyleLbl="parChTrans1D1" presStyleIdx="0" presStyleCnt="2"/>
      <dgm:spPr/>
    </dgm:pt>
    <dgm:pt modelId="{DF5049DC-8475-41B0-A70E-A58B6886CEF9}" type="pres">
      <dgm:prSet presAssocID="{268F1155-EA79-4397-B13B-F2318A13E60B}" presName="spH" presStyleCnt="0"/>
      <dgm:spPr/>
    </dgm:pt>
    <dgm:pt modelId="{4265B8F4-D922-41DF-8FB0-ED563A8FA250}" type="pres">
      <dgm:prSet presAssocID="{268F1155-EA79-4397-B13B-F2318A13E60B}" presName="desTx" presStyleLbl="node1" presStyleIdx="0" presStyleCnt="2">
        <dgm:presLayoutVars>
          <dgm:bulletEnabled val="1"/>
        </dgm:presLayoutVars>
      </dgm:prSet>
      <dgm:spPr/>
      <dgm:t>
        <a:bodyPr/>
        <a:lstStyle/>
        <a:p>
          <a:endParaRPr lang="it-IT"/>
        </a:p>
      </dgm:t>
    </dgm:pt>
    <dgm:pt modelId="{B59F5C08-299E-4A75-9909-75B9EB381202}" type="pres">
      <dgm:prSet presAssocID="{467C93A2-A534-4A35-B087-C1D17D31AC2B}" presName="spV" presStyleCnt="0"/>
      <dgm:spPr/>
    </dgm:pt>
    <dgm:pt modelId="{1049C493-F55A-488F-BF64-57041C98190B}" type="pres">
      <dgm:prSet presAssocID="{9BB83D78-9319-4E9C-BA29-ECA0133ACEFD}" presName="linNode" presStyleCnt="0"/>
      <dgm:spPr/>
    </dgm:pt>
    <dgm:pt modelId="{3AD3385C-DE59-4FF0-BC58-732DF8C50A93}" type="pres">
      <dgm:prSet presAssocID="{9BB83D78-9319-4E9C-BA29-ECA0133ACEFD}" presName="parTx" presStyleLbl="revTx" presStyleIdx="1" presStyleCnt="2">
        <dgm:presLayoutVars>
          <dgm:chMax val="1"/>
          <dgm:bulletEnabled val="1"/>
        </dgm:presLayoutVars>
      </dgm:prSet>
      <dgm:spPr/>
      <dgm:t>
        <a:bodyPr/>
        <a:lstStyle/>
        <a:p>
          <a:endParaRPr lang="it-IT"/>
        </a:p>
      </dgm:t>
    </dgm:pt>
    <dgm:pt modelId="{DC35769D-E7FB-4875-B7A0-A523937C1E09}" type="pres">
      <dgm:prSet presAssocID="{9BB83D78-9319-4E9C-BA29-ECA0133ACEFD}" presName="bracket" presStyleLbl="parChTrans1D1" presStyleIdx="1" presStyleCnt="2"/>
      <dgm:spPr/>
    </dgm:pt>
    <dgm:pt modelId="{D88A17DC-A0DB-4261-82F9-3B4031995DBD}" type="pres">
      <dgm:prSet presAssocID="{9BB83D78-9319-4E9C-BA29-ECA0133ACEFD}" presName="spH" presStyleCnt="0"/>
      <dgm:spPr/>
    </dgm:pt>
    <dgm:pt modelId="{DBBC9420-D987-4803-9E59-23EEDE08655E}" type="pres">
      <dgm:prSet presAssocID="{9BB83D78-9319-4E9C-BA29-ECA0133ACEFD}" presName="desTx" presStyleLbl="node1" presStyleIdx="1" presStyleCnt="2">
        <dgm:presLayoutVars>
          <dgm:bulletEnabled val="1"/>
        </dgm:presLayoutVars>
      </dgm:prSet>
      <dgm:spPr/>
      <dgm:t>
        <a:bodyPr/>
        <a:lstStyle/>
        <a:p>
          <a:endParaRPr lang="it-IT"/>
        </a:p>
      </dgm:t>
    </dgm:pt>
  </dgm:ptLst>
  <dgm:cxnLst>
    <dgm:cxn modelId="{C69BF36C-D06E-4AF3-89E6-473C7AA9C46E}" srcId="{5AC69D2A-48A2-46F9-8554-FEE0C6E73647}" destId="{268F1155-EA79-4397-B13B-F2318A13E60B}" srcOrd="0" destOrd="0" parTransId="{31B0B2BB-66F9-483E-85E5-E3C636BEA4D8}" sibTransId="{467C93A2-A534-4A35-B087-C1D17D31AC2B}"/>
    <dgm:cxn modelId="{DEB30D3A-F8C4-4A25-A60C-8C9C69F184B5}" type="presOf" srcId="{9BB83D78-9319-4E9C-BA29-ECA0133ACEFD}" destId="{3AD3385C-DE59-4FF0-BC58-732DF8C50A93}" srcOrd="0" destOrd="0" presId="urn:diagrams.loki3.com/BracketList+Icon"/>
    <dgm:cxn modelId="{129B1038-7A6E-4930-AF1E-3EED2D827B0B}" type="presOf" srcId="{5AC69D2A-48A2-46F9-8554-FEE0C6E73647}" destId="{B8A0B4CC-507C-4F8D-BD61-1DCAD321126F}" srcOrd="0" destOrd="0" presId="urn:diagrams.loki3.com/BracketList+Icon"/>
    <dgm:cxn modelId="{8BB0BBE4-A358-4FFC-A3D5-6530DB53AA16}" srcId="{268F1155-EA79-4397-B13B-F2318A13E60B}" destId="{6126974D-11EB-4327-A560-87AB42BC0AF1}" srcOrd="0" destOrd="0" parTransId="{C2137C7F-C0BD-4925-9834-A04EFA85DF43}" sibTransId="{5DFC8A8C-03B9-408A-8ED2-D7F8F7AA3A64}"/>
    <dgm:cxn modelId="{94AE6797-E36E-4FFD-956F-B9EBABDB48E4}" srcId="{5AC69D2A-48A2-46F9-8554-FEE0C6E73647}" destId="{9BB83D78-9319-4E9C-BA29-ECA0133ACEFD}" srcOrd="1" destOrd="0" parTransId="{2D2DACB6-CF92-4BE3-84F5-9CD8AE74456E}" sibTransId="{D53BF8C3-C1E7-4A1B-96D9-50428B74D392}"/>
    <dgm:cxn modelId="{1C43D93B-2965-47DB-B266-8B1735415089}" type="presOf" srcId="{268F1155-EA79-4397-B13B-F2318A13E60B}" destId="{F7EA32D0-5235-413C-BEE4-C65FEA7D15F1}" srcOrd="0" destOrd="0" presId="urn:diagrams.loki3.com/BracketList+Icon"/>
    <dgm:cxn modelId="{6395401E-4C56-47F3-A61E-E3C06CBA97F2}" type="presOf" srcId="{6126974D-11EB-4327-A560-87AB42BC0AF1}" destId="{4265B8F4-D922-41DF-8FB0-ED563A8FA250}" srcOrd="0" destOrd="0" presId="urn:diagrams.loki3.com/BracketList+Icon"/>
    <dgm:cxn modelId="{ECDF8E9A-25EB-485E-8E66-02CE0A73CFC8}" type="presOf" srcId="{ECDE941D-8AE9-4505-9987-8994A41B80EA}" destId="{DBBC9420-D987-4803-9E59-23EEDE08655E}" srcOrd="0" destOrd="0" presId="urn:diagrams.loki3.com/BracketList+Icon"/>
    <dgm:cxn modelId="{F21ECD46-9F5A-4328-9C1E-8BCE39810A32}" srcId="{9BB83D78-9319-4E9C-BA29-ECA0133ACEFD}" destId="{ECDE941D-8AE9-4505-9987-8994A41B80EA}" srcOrd="0" destOrd="0" parTransId="{D0AA407F-BE86-4B62-9F27-8C144F6821E9}" sibTransId="{0EF94B8D-08FA-4808-A1F5-16DE6ECC0256}"/>
    <dgm:cxn modelId="{0966E783-D0CC-4F9D-AAAF-461E02F37676}" type="presParOf" srcId="{B8A0B4CC-507C-4F8D-BD61-1DCAD321126F}" destId="{BFE7227B-63F0-4ED3-9BC1-E41920DFE59E}" srcOrd="0" destOrd="0" presId="urn:diagrams.loki3.com/BracketList+Icon"/>
    <dgm:cxn modelId="{6E782CE4-5AD8-49DB-9B68-4B78E1D47EAF}" type="presParOf" srcId="{BFE7227B-63F0-4ED3-9BC1-E41920DFE59E}" destId="{F7EA32D0-5235-413C-BEE4-C65FEA7D15F1}" srcOrd="0" destOrd="0" presId="urn:diagrams.loki3.com/BracketList+Icon"/>
    <dgm:cxn modelId="{12A981C3-14BE-4E39-9A37-B70CF283A915}" type="presParOf" srcId="{BFE7227B-63F0-4ED3-9BC1-E41920DFE59E}" destId="{DC20F6E5-B030-4D5C-95B6-672435CB45BF}" srcOrd="1" destOrd="0" presId="urn:diagrams.loki3.com/BracketList+Icon"/>
    <dgm:cxn modelId="{49F82927-BFF6-4793-B0AB-BF9976412623}" type="presParOf" srcId="{BFE7227B-63F0-4ED3-9BC1-E41920DFE59E}" destId="{DF5049DC-8475-41B0-A70E-A58B6886CEF9}" srcOrd="2" destOrd="0" presId="urn:diagrams.loki3.com/BracketList+Icon"/>
    <dgm:cxn modelId="{C2C9F5DF-FB2E-4C0D-B8B2-B4957EF7B85A}" type="presParOf" srcId="{BFE7227B-63F0-4ED3-9BC1-E41920DFE59E}" destId="{4265B8F4-D922-41DF-8FB0-ED563A8FA250}" srcOrd="3" destOrd="0" presId="urn:diagrams.loki3.com/BracketList+Icon"/>
    <dgm:cxn modelId="{8937C199-F838-4FFC-A23A-BC2DED889E9D}" type="presParOf" srcId="{B8A0B4CC-507C-4F8D-BD61-1DCAD321126F}" destId="{B59F5C08-299E-4A75-9909-75B9EB381202}" srcOrd="1" destOrd="0" presId="urn:diagrams.loki3.com/BracketList+Icon"/>
    <dgm:cxn modelId="{80EF5BE4-8EFE-409C-8111-1BC0817377A6}" type="presParOf" srcId="{B8A0B4CC-507C-4F8D-BD61-1DCAD321126F}" destId="{1049C493-F55A-488F-BF64-57041C98190B}" srcOrd="2" destOrd="0" presId="urn:diagrams.loki3.com/BracketList+Icon"/>
    <dgm:cxn modelId="{E5884300-C378-4E78-9EB1-875FC7913A1E}" type="presParOf" srcId="{1049C493-F55A-488F-BF64-57041C98190B}" destId="{3AD3385C-DE59-4FF0-BC58-732DF8C50A93}" srcOrd="0" destOrd="0" presId="urn:diagrams.loki3.com/BracketList+Icon"/>
    <dgm:cxn modelId="{08FFA23B-0F63-432E-B315-1F6D36FE8033}" type="presParOf" srcId="{1049C493-F55A-488F-BF64-57041C98190B}" destId="{DC35769D-E7FB-4875-B7A0-A523937C1E09}" srcOrd="1" destOrd="0" presId="urn:diagrams.loki3.com/BracketList+Icon"/>
    <dgm:cxn modelId="{E7023755-AA2A-44AA-8446-7AD82AFD4FA6}" type="presParOf" srcId="{1049C493-F55A-488F-BF64-57041C98190B}" destId="{D88A17DC-A0DB-4261-82F9-3B4031995DBD}" srcOrd="2" destOrd="0" presId="urn:diagrams.loki3.com/BracketList+Icon"/>
    <dgm:cxn modelId="{E81DB53C-2FD7-45A0-9DED-E099DD52EBB0}" type="presParOf" srcId="{1049C493-F55A-488F-BF64-57041C98190B}" destId="{DBBC9420-D987-4803-9E59-23EEDE08655E}" srcOrd="3" destOrd="0" presId="urn:diagrams.loki3.com/BracketList+Icon"/>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65055A8E-3535-4A33-8920-41232275B266}" type="doc">
      <dgm:prSet loTypeId="urn:microsoft.com/office/officeart/2005/8/layout/hProcess9" loCatId="process" qsTypeId="urn:microsoft.com/office/officeart/2005/8/quickstyle/simple1" qsCatId="simple" csTypeId="urn:microsoft.com/office/officeart/2005/8/colors/accent1_2" csCatId="accent1" phldr="1"/>
      <dgm:spPr/>
    </dgm:pt>
    <dgm:pt modelId="{85F8EF8C-0863-4FBD-9073-138F926E57B2}">
      <dgm:prSet phldrT="[Testo]" custT="1"/>
      <dgm:spPr/>
      <dgm:t>
        <a:bodyPr/>
        <a:lstStyle/>
        <a:p>
          <a:r>
            <a:rPr lang="it-IT" sz="1800" dirty="0" smtClean="0"/>
            <a:t>Ideazione o programmazione del reato</a:t>
          </a:r>
          <a:endParaRPr lang="it-IT" sz="1800" dirty="0"/>
        </a:p>
      </dgm:t>
    </dgm:pt>
    <dgm:pt modelId="{3357FFA1-B6AC-4535-9753-99DDE5EC2E67}" type="parTrans" cxnId="{76761808-E959-421E-A1F6-D63B1C5FC573}">
      <dgm:prSet/>
      <dgm:spPr/>
      <dgm:t>
        <a:bodyPr/>
        <a:lstStyle/>
        <a:p>
          <a:endParaRPr lang="it-IT"/>
        </a:p>
      </dgm:t>
    </dgm:pt>
    <dgm:pt modelId="{6570F8C4-02A2-4A1C-9D5D-0C26633D7E79}" type="sibTrans" cxnId="{76761808-E959-421E-A1F6-D63B1C5FC573}">
      <dgm:prSet/>
      <dgm:spPr/>
      <dgm:t>
        <a:bodyPr/>
        <a:lstStyle/>
        <a:p>
          <a:endParaRPr lang="it-IT"/>
        </a:p>
      </dgm:t>
    </dgm:pt>
    <dgm:pt modelId="{69008191-89D8-4CAA-A789-FE5C799950A2}">
      <dgm:prSet phldrT="[Testo]" custT="1"/>
      <dgm:spPr/>
      <dgm:t>
        <a:bodyPr/>
        <a:lstStyle/>
        <a:p>
          <a:r>
            <a:rPr lang="it-IT" sz="1800" dirty="0" smtClean="0"/>
            <a:t>Istigazione a delinquere</a:t>
          </a:r>
          <a:endParaRPr lang="it-IT" sz="1800" dirty="0"/>
        </a:p>
      </dgm:t>
    </dgm:pt>
    <dgm:pt modelId="{7A0B93E3-B6BD-48B3-80EC-66B2CDC3AD3E}" type="parTrans" cxnId="{3B62A2D1-951A-4CAF-9264-98A3D8A405B5}">
      <dgm:prSet/>
      <dgm:spPr/>
      <dgm:t>
        <a:bodyPr/>
        <a:lstStyle/>
        <a:p>
          <a:endParaRPr lang="it-IT"/>
        </a:p>
      </dgm:t>
    </dgm:pt>
    <dgm:pt modelId="{B584DFD2-5F35-407C-AC12-61E5394AA899}" type="sibTrans" cxnId="{3B62A2D1-951A-4CAF-9264-98A3D8A405B5}">
      <dgm:prSet/>
      <dgm:spPr/>
      <dgm:t>
        <a:bodyPr/>
        <a:lstStyle/>
        <a:p>
          <a:endParaRPr lang="it-IT"/>
        </a:p>
      </dgm:t>
    </dgm:pt>
    <dgm:pt modelId="{2622755A-8302-4735-BB3D-A51C922368D9}">
      <dgm:prSet phldrT="[Testo]" custT="1"/>
      <dgm:spPr/>
      <dgm:t>
        <a:bodyPr/>
        <a:lstStyle/>
        <a:p>
          <a:r>
            <a:rPr lang="it-IT" sz="1800" dirty="0" smtClean="0"/>
            <a:t>Consiglio tecnico</a:t>
          </a:r>
        </a:p>
        <a:p>
          <a:r>
            <a:rPr lang="it-IT" sz="1800" dirty="0" smtClean="0"/>
            <a:t>Suggerimento</a:t>
          </a:r>
        </a:p>
        <a:p>
          <a:r>
            <a:rPr lang="it-IT" sz="1800" dirty="0" smtClean="0"/>
            <a:t>Informazione</a:t>
          </a:r>
          <a:endParaRPr lang="it-IT" sz="1800" dirty="0"/>
        </a:p>
      </dgm:t>
    </dgm:pt>
    <dgm:pt modelId="{2032F612-516A-4B8C-BE08-AAF7EF391916}" type="parTrans" cxnId="{E525FDC9-C27B-4896-B112-809AB0832FDE}">
      <dgm:prSet/>
      <dgm:spPr/>
      <dgm:t>
        <a:bodyPr/>
        <a:lstStyle/>
        <a:p>
          <a:endParaRPr lang="it-IT"/>
        </a:p>
      </dgm:t>
    </dgm:pt>
    <dgm:pt modelId="{281F625D-86DF-4C7D-BBC4-4C905E48D2CE}" type="sibTrans" cxnId="{E525FDC9-C27B-4896-B112-809AB0832FDE}">
      <dgm:prSet/>
      <dgm:spPr/>
      <dgm:t>
        <a:bodyPr/>
        <a:lstStyle/>
        <a:p>
          <a:endParaRPr lang="it-IT"/>
        </a:p>
      </dgm:t>
    </dgm:pt>
    <dgm:pt modelId="{12DD9990-B9AB-42B7-AAB6-7AF5D27C1E45}" type="pres">
      <dgm:prSet presAssocID="{65055A8E-3535-4A33-8920-41232275B266}" presName="CompostProcess" presStyleCnt="0">
        <dgm:presLayoutVars>
          <dgm:dir/>
          <dgm:resizeHandles val="exact"/>
        </dgm:presLayoutVars>
      </dgm:prSet>
      <dgm:spPr/>
    </dgm:pt>
    <dgm:pt modelId="{B1A3D69E-2C40-46FE-AC82-2301456EA256}" type="pres">
      <dgm:prSet presAssocID="{65055A8E-3535-4A33-8920-41232275B266}" presName="arrow" presStyleLbl="bgShp" presStyleIdx="0" presStyleCnt="1"/>
      <dgm:spPr/>
    </dgm:pt>
    <dgm:pt modelId="{2B1B5AAD-CAD9-4784-A061-47AB4DAD98C0}" type="pres">
      <dgm:prSet presAssocID="{65055A8E-3535-4A33-8920-41232275B266}" presName="linearProcess" presStyleCnt="0"/>
      <dgm:spPr/>
    </dgm:pt>
    <dgm:pt modelId="{1D01F8FB-F0F5-46F3-9C7B-54677FB718D5}" type="pres">
      <dgm:prSet presAssocID="{85F8EF8C-0863-4FBD-9073-138F926E57B2}" presName="textNode" presStyleLbl="node1" presStyleIdx="0" presStyleCnt="3">
        <dgm:presLayoutVars>
          <dgm:bulletEnabled val="1"/>
        </dgm:presLayoutVars>
      </dgm:prSet>
      <dgm:spPr/>
      <dgm:t>
        <a:bodyPr/>
        <a:lstStyle/>
        <a:p>
          <a:endParaRPr lang="it-IT"/>
        </a:p>
      </dgm:t>
    </dgm:pt>
    <dgm:pt modelId="{BF105CCE-F404-495D-B947-566E77E799C0}" type="pres">
      <dgm:prSet presAssocID="{6570F8C4-02A2-4A1C-9D5D-0C26633D7E79}" presName="sibTrans" presStyleCnt="0"/>
      <dgm:spPr/>
    </dgm:pt>
    <dgm:pt modelId="{CD76DC0B-42ED-4F8D-BB58-F300EF722404}" type="pres">
      <dgm:prSet presAssocID="{69008191-89D8-4CAA-A789-FE5C799950A2}" presName="textNode" presStyleLbl="node1" presStyleIdx="1" presStyleCnt="3">
        <dgm:presLayoutVars>
          <dgm:bulletEnabled val="1"/>
        </dgm:presLayoutVars>
      </dgm:prSet>
      <dgm:spPr/>
      <dgm:t>
        <a:bodyPr/>
        <a:lstStyle/>
        <a:p>
          <a:endParaRPr lang="it-IT"/>
        </a:p>
      </dgm:t>
    </dgm:pt>
    <dgm:pt modelId="{D7D2E5B9-E743-4FD7-8DD8-4A3C32DA4738}" type="pres">
      <dgm:prSet presAssocID="{B584DFD2-5F35-407C-AC12-61E5394AA899}" presName="sibTrans" presStyleCnt="0"/>
      <dgm:spPr/>
    </dgm:pt>
    <dgm:pt modelId="{1DEDF146-DB4E-49AA-821D-935404139A28}" type="pres">
      <dgm:prSet presAssocID="{2622755A-8302-4735-BB3D-A51C922368D9}" presName="textNode" presStyleLbl="node1" presStyleIdx="2" presStyleCnt="3">
        <dgm:presLayoutVars>
          <dgm:bulletEnabled val="1"/>
        </dgm:presLayoutVars>
      </dgm:prSet>
      <dgm:spPr/>
      <dgm:t>
        <a:bodyPr/>
        <a:lstStyle/>
        <a:p>
          <a:endParaRPr lang="it-IT"/>
        </a:p>
      </dgm:t>
    </dgm:pt>
  </dgm:ptLst>
  <dgm:cxnLst>
    <dgm:cxn modelId="{2F7F2B13-D3D0-4D98-8C19-4EDB3FC05170}" type="presOf" srcId="{2622755A-8302-4735-BB3D-A51C922368D9}" destId="{1DEDF146-DB4E-49AA-821D-935404139A28}" srcOrd="0" destOrd="0" presId="urn:microsoft.com/office/officeart/2005/8/layout/hProcess9"/>
    <dgm:cxn modelId="{E525FDC9-C27B-4896-B112-809AB0832FDE}" srcId="{65055A8E-3535-4A33-8920-41232275B266}" destId="{2622755A-8302-4735-BB3D-A51C922368D9}" srcOrd="2" destOrd="0" parTransId="{2032F612-516A-4B8C-BE08-AAF7EF391916}" sibTransId="{281F625D-86DF-4C7D-BBC4-4C905E48D2CE}"/>
    <dgm:cxn modelId="{41214ED7-AE83-496B-83D2-A4D357CA1D79}" type="presOf" srcId="{65055A8E-3535-4A33-8920-41232275B266}" destId="{12DD9990-B9AB-42B7-AAB6-7AF5D27C1E45}" srcOrd="0" destOrd="0" presId="urn:microsoft.com/office/officeart/2005/8/layout/hProcess9"/>
    <dgm:cxn modelId="{76761808-E959-421E-A1F6-D63B1C5FC573}" srcId="{65055A8E-3535-4A33-8920-41232275B266}" destId="{85F8EF8C-0863-4FBD-9073-138F926E57B2}" srcOrd="0" destOrd="0" parTransId="{3357FFA1-B6AC-4535-9753-99DDE5EC2E67}" sibTransId="{6570F8C4-02A2-4A1C-9D5D-0C26633D7E79}"/>
    <dgm:cxn modelId="{F4234BE2-9F2D-4BE8-8D33-191846821BFD}" type="presOf" srcId="{69008191-89D8-4CAA-A789-FE5C799950A2}" destId="{CD76DC0B-42ED-4F8D-BB58-F300EF722404}" srcOrd="0" destOrd="0" presId="urn:microsoft.com/office/officeart/2005/8/layout/hProcess9"/>
    <dgm:cxn modelId="{3B62A2D1-951A-4CAF-9264-98A3D8A405B5}" srcId="{65055A8E-3535-4A33-8920-41232275B266}" destId="{69008191-89D8-4CAA-A789-FE5C799950A2}" srcOrd="1" destOrd="0" parTransId="{7A0B93E3-B6BD-48B3-80EC-66B2CDC3AD3E}" sibTransId="{B584DFD2-5F35-407C-AC12-61E5394AA899}"/>
    <dgm:cxn modelId="{E8F46988-5087-4CBC-8DDF-F55978645044}" type="presOf" srcId="{85F8EF8C-0863-4FBD-9073-138F926E57B2}" destId="{1D01F8FB-F0F5-46F3-9C7B-54677FB718D5}" srcOrd="0" destOrd="0" presId="urn:microsoft.com/office/officeart/2005/8/layout/hProcess9"/>
    <dgm:cxn modelId="{541C3FFE-018E-4B45-AEB4-AFEE3646F9C2}" type="presParOf" srcId="{12DD9990-B9AB-42B7-AAB6-7AF5D27C1E45}" destId="{B1A3D69E-2C40-46FE-AC82-2301456EA256}" srcOrd="0" destOrd="0" presId="urn:microsoft.com/office/officeart/2005/8/layout/hProcess9"/>
    <dgm:cxn modelId="{1F175018-8102-4F90-99E9-782AB292A91D}" type="presParOf" srcId="{12DD9990-B9AB-42B7-AAB6-7AF5D27C1E45}" destId="{2B1B5AAD-CAD9-4784-A061-47AB4DAD98C0}" srcOrd="1" destOrd="0" presId="urn:microsoft.com/office/officeart/2005/8/layout/hProcess9"/>
    <dgm:cxn modelId="{F07418A1-AC97-49C3-AE5A-17917318B51A}" type="presParOf" srcId="{2B1B5AAD-CAD9-4784-A061-47AB4DAD98C0}" destId="{1D01F8FB-F0F5-46F3-9C7B-54677FB718D5}" srcOrd="0" destOrd="0" presId="urn:microsoft.com/office/officeart/2005/8/layout/hProcess9"/>
    <dgm:cxn modelId="{6FE6BE71-6A76-447D-9816-A44D979776D5}" type="presParOf" srcId="{2B1B5AAD-CAD9-4784-A061-47AB4DAD98C0}" destId="{BF105CCE-F404-495D-B947-566E77E799C0}" srcOrd="1" destOrd="0" presId="urn:microsoft.com/office/officeart/2005/8/layout/hProcess9"/>
    <dgm:cxn modelId="{2E0D5955-91F6-4828-99A5-0A0068D2CFC4}" type="presParOf" srcId="{2B1B5AAD-CAD9-4784-A061-47AB4DAD98C0}" destId="{CD76DC0B-42ED-4F8D-BB58-F300EF722404}" srcOrd="2" destOrd="0" presId="urn:microsoft.com/office/officeart/2005/8/layout/hProcess9"/>
    <dgm:cxn modelId="{E784135E-B29C-40F3-9025-73465C046850}" type="presParOf" srcId="{2B1B5AAD-CAD9-4784-A061-47AB4DAD98C0}" destId="{D7D2E5B9-E743-4FD7-8DD8-4A3C32DA4738}" srcOrd="3" destOrd="0" presId="urn:microsoft.com/office/officeart/2005/8/layout/hProcess9"/>
    <dgm:cxn modelId="{5476E20B-115B-4271-B736-61FE4BCE648B}" type="presParOf" srcId="{2B1B5AAD-CAD9-4784-A061-47AB4DAD98C0}" destId="{1DEDF146-DB4E-49AA-821D-935404139A28}"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9D80ACFB-3A94-4F5B-BFEE-DDF599BA57D0}"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it-IT"/>
        </a:p>
      </dgm:t>
    </dgm:pt>
    <dgm:pt modelId="{A84F18FE-C6D7-4018-88F1-DF72B2950F46}">
      <dgm:prSet phldrT="[Testo]"/>
      <dgm:spPr/>
      <dgm:t>
        <a:bodyPr/>
        <a:lstStyle/>
        <a:p>
          <a:r>
            <a:rPr lang="it-IT" dirty="0" smtClean="0"/>
            <a:t>Primo orientamento</a:t>
          </a:r>
          <a:endParaRPr lang="it-IT" dirty="0"/>
        </a:p>
      </dgm:t>
    </dgm:pt>
    <dgm:pt modelId="{AB434418-89CA-4C1A-90D4-A8AEC4F20356}" type="parTrans" cxnId="{D920DEF4-1DCA-47FF-91B2-5589C8F91616}">
      <dgm:prSet/>
      <dgm:spPr/>
      <dgm:t>
        <a:bodyPr/>
        <a:lstStyle/>
        <a:p>
          <a:endParaRPr lang="it-IT"/>
        </a:p>
      </dgm:t>
    </dgm:pt>
    <dgm:pt modelId="{59A4F435-EECE-4A4D-AB50-5F3D118FE6E4}" type="sibTrans" cxnId="{D920DEF4-1DCA-47FF-91B2-5589C8F91616}">
      <dgm:prSet/>
      <dgm:spPr/>
      <dgm:t>
        <a:bodyPr/>
        <a:lstStyle/>
        <a:p>
          <a:endParaRPr lang="it-IT"/>
        </a:p>
      </dgm:t>
    </dgm:pt>
    <dgm:pt modelId="{3F782553-FEE8-4BC6-BF62-78CB89D65FDC}">
      <dgm:prSet phldrT="[Testo]" custT="1"/>
      <dgm:spPr/>
      <dgm:t>
        <a:bodyPr/>
        <a:lstStyle/>
        <a:p>
          <a:pPr algn="just"/>
          <a:r>
            <a:rPr lang="it-IT" sz="1400" dirty="0" smtClean="0"/>
            <a:t>Non è concorso nel reato fallimentare ma mera violazione deontologica la condotta del professionista che indichi o fornisca al cliente un consiglio tecnico sul mezzo per sottrarre i beni alla garanzia dei creditori, se non accompagnato da attività </a:t>
          </a:r>
          <a:r>
            <a:rPr lang="it-IT" sz="1400" dirty="0" smtClean="0"/>
            <a:t>materiale</a:t>
          </a:r>
          <a:endParaRPr lang="it-IT" sz="1400" dirty="0"/>
        </a:p>
      </dgm:t>
    </dgm:pt>
    <dgm:pt modelId="{1C3CFF27-521F-4762-A067-9073AD8E5EB2}" type="parTrans" cxnId="{24ED1DD5-19BB-41A5-AA9C-BC9B85B9E769}">
      <dgm:prSet/>
      <dgm:spPr/>
      <dgm:t>
        <a:bodyPr/>
        <a:lstStyle/>
        <a:p>
          <a:endParaRPr lang="it-IT"/>
        </a:p>
      </dgm:t>
    </dgm:pt>
    <dgm:pt modelId="{3DBB9B79-8000-4AC4-9F55-7DEF2ACFAD9B}" type="sibTrans" cxnId="{24ED1DD5-19BB-41A5-AA9C-BC9B85B9E769}">
      <dgm:prSet/>
      <dgm:spPr/>
      <dgm:t>
        <a:bodyPr/>
        <a:lstStyle/>
        <a:p>
          <a:endParaRPr lang="it-IT"/>
        </a:p>
      </dgm:t>
    </dgm:pt>
    <dgm:pt modelId="{70CB305F-C510-40ED-9B0F-E8079DFEE869}">
      <dgm:prSet phldrT="[Testo]" custT="1"/>
      <dgm:spPr/>
      <dgm:t>
        <a:bodyPr/>
        <a:lstStyle/>
        <a:p>
          <a:pPr algn="just"/>
          <a:r>
            <a:rPr lang="it-IT" sz="1400" b="1" dirty="0" smtClean="0"/>
            <a:t>(</a:t>
          </a:r>
          <a:r>
            <a:rPr lang="it-IT" sz="1400" b="1" dirty="0" err="1" smtClean="0"/>
            <a:t>Cass</a:t>
          </a:r>
          <a:r>
            <a:rPr lang="it-IT" sz="1400" b="1" dirty="0" smtClean="0"/>
            <a:t>. Pen. Sez. V, 23 ottobre 1978)</a:t>
          </a:r>
          <a:endParaRPr lang="it-IT" sz="1400" b="1" dirty="0"/>
        </a:p>
      </dgm:t>
    </dgm:pt>
    <dgm:pt modelId="{B4094A6C-A8CB-436E-9E5F-495C2E036535}" type="parTrans" cxnId="{974AB95E-6056-41C5-9311-3E98FDC7B602}">
      <dgm:prSet/>
      <dgm:spPr/>
      <dgm:t>
        <a:bodyPr/>
        <a:lstStyle/>
        <a:p>
          <a:endParaRPr lang="it-IT"/>
        </a:p>
      </dgm:t>
    </dgm:pt>
    <dgm:pt modelId="{C9A0FDD2-61D2-4B25-A449-C6E8D2665AB4}" type="sibTrans" cxnId="{974AB95E-6056-41C5-9311-3E98FDC7B602}">
      <dgm:prSet/>
      <dgm:spPr/>
      <dgm:t>
        <a:bodyPr/>
        <a:lstStyle/>
        <a:p>
          <a:endParaRPr lang="it-IT"/>
        </a:p>
      </dgm:t>
    </dgm:pt>
    <dgm:pt modelId="{ED48481C-DEE4-4352-8A4B-E83E82F8000B}">
      <dgm:prSet phldrT="[Testo]"/>
      <dgm:spPr/>
      <dgm:t>
        <a:bodyPr/>
        <a:lstStyle/>
        <a:p>
          <a:r>
            <a:rPr lang="it-IT" dirty="0" smtClean="0"/>
            <a:t>Secondo orientamento</a:t>
          </a:r>
          <a:endParaRPr lang="it-IT" dirty="0"/>
        </a:p>
      </dgm:t>
    </dgm:pt>
    <dgm:pt modelId="{07F6B766-E75E-40A6-B07D-A755568778F7}" type="parTrans" cxnId="{638E4BF6-7A30-4551-969E-175934CEAF2C}">
      <dgm:prSet/>
      <dgm:spPr/>
      <dgm:t>
        <a:bodyPr/>
        <a:lstStyle/>
        <a:p>
          <a:endParaRPr lang="it-IT"/>
        </a:p>
      </dgm:t>
    </dgm:pt>
    <dgm:pt modelId="{68BD0893-9EB0-4C9B-AAA8-594A5B85EE78}" type="sibTrans" cxnId="{638E4BF6-7A30-4551-969E-175934CEAF2C}">
      <dgm:prSet/>
      <dgm:spPr/>
      <dgm:t>
        <a:bodyPr/>
        <a:lstStyle/>
        <a:p>
          <a:endParaRPr lang="it-IT"/>
        </a:p>
      </dgm:t>
    </dgm:pt>
    <dgm:pt modelId="{B7E428C9-17F7-44CE-9920-69FD7966FED0}">
      <dgm:prSet phldrT="[Testo]" custT="1"/>
      <dgm:spPr/>
      <dgm:t>
        <a:bodyPr/>
        <a:lstStyle/>
        <a:p>
          <a:pPr algn="just"/>
          <a:r>
            <a:rPr lang="it-IT" sz="1400" dirty="0" smtClean="0"/>
            <a:t>Dopo aver rassicurato sul diritto-dovere di assistenza tecnica nei confronti del soggetto attivo, la S.C. equipara sul piano deontologico e penale l’attività del consiglio/suggerimento circa i mezzi idonei a sottrarre i beni dei creditori a quella di assistenza nella conclusione degli atti, sempre che il professionista sia consapevole dei propositi </a:t>
          </a:r>
          <a:r>
            <a:rPr lang="it-IT" sz="1400" dirty="0" smtClean="0"/>
            <a:t>dell’assistito</a:t>
          </a:r>
          <a:endParaRPr lang="it-IT" sz="1400" dirty="0"/>
        </a:p>
      </dgm:t>
    </dgm:pt>
    <dgm:pt modelId="{2967C587-AF8F-4806-A77D-3000B2CC79BF}" type="parTrans" cxnId="{D262173D-55D7-42A9-A414-F96E39C0EA57}">
      <dgm:prSet/>
      <dgm:spPr/>
      <dgm:t>
        <a:bodyPr/>
        <a:lstStyle/>
        <a:p>
          <a:endParaRPr lang="it-IT"/>
        </a:p>
      </dgm:t>
    </dgm:pt>
    <dgm:pt modelId="{76961470-93B6-4CE4-9CAC-DD2FD5982F08}" type="sibTrans" cxnId="{D262173D-55D7-42A9-A414-F96E39C0EA57}">
      <dgm:prSet/>
      <dgm:spPr/>
      <dgm:t>
        <a:bodyPr/>
        <a:lstStyle/>
        <a:p>
          <a:endParaRPr lang="it-IT"/>
        </a:p>
      </dgm:t>
    </dgm:pt>
    <dgm:pt modelId="{B133128C-E842-4C12-8E74-A129B0B66AAE}">
      <dgm:prSet phldrT="[Testo]" custT="1"/>
      <dgm:spPr/>
      <dgm:t>
        <a:bodyPr/>
        <a:lstStyle/>
        <a:p>
          <a:pPr algn="just"/>
          <a:r>
            <a:rPr lang="it-IT" sz="1400" b="1" dirty="0" smtClean="0"/>
            <a:t>(</a:t>
          </a:r>
          <a:r>
            <a:rPr lang="it-IT" sz="1400" b="1" dirty="0" err="1" smtClean="0"/>
            <a:t>Cass</a:t>
          </a:r>
          <a:r>
            <a:rPr lang="it-IT" sz="1400" b="1" dirty="0" smtClean="0"/>
            <a:t>. Pen., </a:t>
          </a:r>
          <a:r>
            <a:rPr lang="it-IT" sz="1400" b="1" dirty="0" err="1" smtClean="0"/>
            <a:t>sez</a:t>
          </a:r>
          <a:r>
            <a:rPr lang="it-IT" sz="1400" b="1" dirty="0" smtClean="0"/>
            <a:t> V, 22 ottobre 1986)</a:t>
          </a:r>
          <a:endParaRPr lang="it-IT" sz="1400" b="1" dirty="0"/>
        </a:p>
      </dgm:t>
    </dgm:pt>
    <dgm:pt modelId="{4E124BB7-F2B5-47E6-A3A4-455131E9CD68}" type="parTrans" cxnId="{B78A694B-215E-4FEC-9055-DEB1315B87D9}">
      <dgm:prSet/>
      <dgm:spPr/>
      <dgm:t>
        <a:bodyPr/>
        <a:lstStyle/>
        <a:p>
          <a:endParaRPr lang="it-IT"/>
        </a:p>
      </dgm:t>
    </dgm:pt>
    <dgm:pt modelId="{7C19DFC4-D000-4F3C-BB1D-BB947BD53C03}" type="sibTrans" cxnId="{B78A694B-215E-4FEC-9055-DEB1315B87D9}">
      <dgm:prSet/>
      <dgm:spPr/>
      <dgm:t>
        <a:bodyPr/>
        <a:lstStyle/>
        <a:p>
          <a:endParaRPr lang="it-IT"/>
        </a:p>
      </dgm:t>
    </dgm:pt>
    <dgm:pt modelId="{11DA6A46-B3E9-4555-9813-B6EDBE43ED74}">
      <dgm:prSet phldrT="[Testo]"/>
      <dgm:spPr/>
      <dgm:t>
        <a:bodyPr/>
        <a:lstStyle/>
        <a:p>
          <a:r>
            <a:rPr lang="it-IT" dirty="0" smtClean="0"/>
            <a:t>Terzo orientamento</a:t>
          </a:r>
          <a:endParaRPr lang="it-IT" dirty="0"/>
        </a:p>
      </dgm:t>
    </dgm:pt>
    <dgm:pt modelId="{FE4ED1B2-EDD3-4422-A61E-9A2ED3B05B9C}" type="parTrans" cxnId="{F476801E-B214-4655-8392-82A6942064E6}">
      <dgm:prSet/>
      <dgm:spPr/>
      <dgm:t>
        <a:bodyPr/>
        <a:lstStyle/>
        <a:p>
          <a:endParaRPr lang="it-IT"/>
        </a:p>
      </dgm:t>
    </dgm:pt>
    <dgm:pt modelId="{0C325195-19B9-4328-9BDB-B7E4EA19BDF4}" type="sibTrans" cxnId="{F476801E-B214-4655-8392-82A6942064E6}">
      <dgm:prSet/>
      <dgm:spPr/>
      <dgm:t>
        <a:bodyPr/>
        <a:lstStyle/>
        <a:p>
          <a:endParaRPr lang="it-IT"/>
        </a:p>
      </dgm:t>
    </dgm:pt>
    <dgm:pt modelId="{BF81AD8B-853C-49F1-B3D9-A1D1DEEC78EB}">
      <dgm:prSet phldrT="[Testo]"/>
      <dgm:spPr/>
      <dgm:t>
        <a:bodyPr/>
        <a:lstStyle/>
        <a:p>
          <a:pPr algn="just"/>
          <a:r>
            <a:rPr lang="it-IT" dirty="0" smtClean="0"/>
            <a:t>La consulenza  può spingersi nell’indicare il c.d. comodo espediente, come alternativa non illecita alla condotta incriminata dalla legge ma non può sfociare nel mezzo </a:t>
          </a:r>
          <a:r>
            <a:rPr lang="it-IT" dirty="0" smtClean="0"/>
            <a:t>fraudolento</a:t>
          </a:r>
          <a:endParaRPr lang="it-IT" dirty="0"/>
        </a:p>
      </dgm:t>
    </dgm:pt>
    <dgm:pt modelId="{635193B4-F531-4707-9A90-E714104F9B20}" type="parTrans" cxnId="{82F2C9FF-32E8-4FA0-897B-1F8D9B9D688F}">
      <dgm:prSet/>
      <dgm:spPr/>
      <dgm:t>
        <a:bodyPr/>
        <a:lstStyle/>
        <a:p>
          <a:endParaRPr lang="it-IT"/>
        </a:p>
      </dgm:t>
    </dgm:pt>
    <dgm:pt modelId="{639BA614-EDE7-4F40-A081-0A5B63589097}" type="sibTrans" cxnId="{82F2C9FF-32E8-4FA0-897B-1F8D9B9D688F}">
      <dgm:prSet/>
      <dgm:spPr/>
      <dgm:t>
        <a:bodyPr/>
        <a:lstStyle/>
        <a:p>
          <a:endParaRPr lang="it-IT"/>
        </a:p>
      </dgm:t>
    </dgm:pt>
    <dgm:pt modelId="{D8B98AC0-95D0-415D-B854-3060E0D60177}">
      <dgm:prSet phldrT="[Testo]"/>
      <dgm:spPr/>
      <dgm:t>
        <a:bodyPr/>
        <a:lstStyle/>
        <a:p>
          <a:pPr algn="just"/>
          <a:r>
            <a:rPr lang="it-IT" b="1" dirty="0" smtClean="0"/>
            <a:t>(</a:t>
          </a:r>
          <a:r>
            <a:rPr lang="it-IT" b="1" dirty="0" err="1" smtClean="0"/>
            <a:t>Cass</a:t>
          </a:r>
          <a:r>
            <a:rPr lang="it-IT" b="1" dirty="0" smtClean="0"/>
            <a:t>. Pen. Sez. V, 21 ottobre 1998, n. 12752)</a:t>
          </a:r>
          <a:endParaRPr lang="it-IT" b="1" dirty="0"/>
        </a:p>
      </dgm:t>
    </dgm:pt>
    <dgm:pt modelId="{72DAD8A3-1961-44C7-9FA6-A4B56ECABFA2}" type="parTrans" cxnId="{4C4544B0-CE23-4602-80DD-53E2C512DB5F}">
      <dgm:prSet/>
      <dgm:spPr/>
      <dgm:t>
        <a:bodyPr/>
        <a:lstStyle/>
        <a:p>
          <a:endParaRPr lang="it-IT"/>
        </a:p>
      </dgm:t>
    </dgm:pt>
    <dgm:pt modelId="{7C8D67A9-4ACD-4682-8138-58E51DE32280}" type="sibTrans" cxnId="{4C4544B0-CE23-4602-80DD-53E2C512DB5F}">
      <dgm:prSet/>
      <dgm:spPr/>
      <dgm:t>
        <a:bodyPr/>
        <a:lstStyle/>
        <a:p>
          <a:endParaRPr lang="it-IT"/>
        </a:p>
      </dgm:t>
    </dgm:pt>
    <dgm:pt modelId="{DB7CC24D-4932-4A61-AA09-F8A3DEA0A268}" type="pres">
      <dgm:prSet presAssocID="{9D80ACFB-3A94-4F5B-BFEE-DDF599BA57D0}" presName="linearFlow" presStyleCnt="0">
        <dgm:presLayoutVars>
          <dgm:dir/>
          <dgm:animLvl val="lvl"/>
          <dgm:resizeHandles val="exact"/>
        </dgm:presLayoutVars>
      </dgm:prSet>
      <dgm:spPr/>
      <dgm:t>
        <a:bodyPr/>
        <a:lstStyle/>
        <a:p>
          <a:endParaRPr lang="it-IT"/>
        </a:p>
      </dgm:t>
    </dgm:pt>
    <dgm:pt modelId="{719BBE27-0E70-41B6-9EF8-CF2A64A46A60}" type="pres">
      <dgm:prSet presAssocID="{A84F18FE-C6D7-4018-88F1-DF72B2950F46}" presName="composite" presStyleCnt="0"/>
      <dgm:spPr/>
    </dgm:pt>
    <dgm:pt modelId="{9E4C647B-F946-4BC6-A370-3031C1E6D430}" type="pres">
      <dgm:prSet presAssocID="{A84F18FE-C6D7-4018-88F1-DF72B2950F46}" presName="parentText" presStyleLbl="alignNode1" presStyleIdx="0" presStyleCnt="3">
        <dgm:presLayoutVars>
          <dgm:chMax val="1"/>
          <dgm:bulletEnabled val="1"/>
        </dgm:presLayoutVars>
      </dgm:prSet>
      <dgm:spPr/>
      <dgm:t>
        <a:bodyPr/>
        <a:lstStyle/>
        <a:p>
          <a:endParaRPr lang="it-IT"/>
        </a:p>
      </dgm:t>
    </dgm:pt>
    <dgm:pt modelId="{7F536633-50BE-473B-8965-94C9CF5CF215}" type="pres">
      <dgm:prSet presAssocID="{A84F18FE-C6D7-4018-88F1-DF72B2950F46}" presName="descendantText" presStyleLbl="alignAcc1" presStyleIdx="0" presStyleCnt="3" custScaleY="100000">
        <dgm:presLayoutVars>
          <dgm:bulletEnabled val="1"/>
        </dgm:presLayoutVars>
      </dgm:prSet>
      <dgm:spPr/>
      <dgm:t>
        <a:bodyPr/>
        <a:lstStyle/>
        <a:p>
          <a:endParaRPr lang="it-IT"/>
        </a:p>
      </dgm:t>
    </dgm:pt>
    <dgm:pt modelId="{6B22BB52-2E29-4725-AF7A-3B9A3DC0FC28}" type="pres">
      <dgm:prSet presAssocID="{59A4F435-EECE-4A4D-AB50-5F3D118FE6E4}" presName="sp" presStyleCnt="0"/>
      <dgm:spPr/>
    </dgm:pt>
    <dgm:pt modelId="{B5BC569F-0F71-41FF-B753-0039448927A7}" type="pres">
      <dgm:prSet presAssocID="{ED48481C-DEE4-4352-8A4B-E83E82F8000B}" presName="composite" presStyleCnt="0"/>
      <dgm:spPr/>
    </dgm:pt>
    <dgm:pt modelId="{43600D78-2F18-4663-81E7-592641181B36}" type="pres">
      <dgm:prSet presAssocID="{ED48481C-DEE4-4352-8A4B-E83E82F8000B}" presName="parentText" presStyleLbl="alignNode1" presStyleIdx="1" presStyleCnt="3">
        <dgm:presLayoutVars>
          <dgm:chMax val="1"/>
          <dgm:bulletEnabled val="1"/>
        </dgm:presLayoutVars>
      </dgm:prSet>
      <dgm:spPr/>
      <dgm:t>
        <a:bodyPr/>
        <a:lstStyle/>
        <a:p>
          <a:endParaRPr lang="it-IT"/>
        </a:p>
      </dgm:t>
    </dgm:pt>
    <dgm:pt modelId="{BAE12A89-9DEA-4ABE-998F-FE58B959C62F}" type="pres">
      <dgm:prSet presAssocID="{ED48481C-DEE4-4352-8A4B-E83E82F8000B}" presName="descendantText" presStyleLbl="alignAcc1" presStyleIdx="1" presStyleCnt="3" custScaleX="101504" custScaleY="156757" custLinFactNeighborY="-13114">
        <dgm:presLayoutVars>
          <dgm:bulletEnabled val="1"/>
        </dgm:presLayoutVars>
      </dgm:prSet>
      <dgm:spPr/>
      <dgm:t>
        <a:bodyPr/>
        <a:lstStyle/>
        <a:p>
          <a:endParaRPr lang="it-IT"/>
        </a:p>
      </dgm:t>
    </dgm:pt>
    <dgm:pt modelId="{6C7ED12F-2641-4A9B-9DF0-43379E38D750}" type="pres">
      <dgm:prSet presAssocID="{68BD0893-9EB0-4C9B-AAA8-594A5B85EE78}" presName="sp" presStyleCnt="0"/>
      <dgm:spPr/>
    </dgm:pt>
    <dgm:pt modelId="{3C37E94F-BAF8-4EA7-97B1-46FAE2819AD2}" type="pres">
      <dgm:prSet presAssocID="{11DA6A46-B3E9-4555-9813-B6EDBE43ED74}" presName="composite" presStyleCnt="0"/>
      <dgm:spPr/>
    </dgm:pt>
    <dgm:pt modelId="{F9FC966B-98F3-4236-A975-6FA253049094}" type="pres">
      <dgm:prSet presAssocID="{11DA6A46-B3E9-4555-9813-B6EDBE43ED74}" presName="parentText" presStyleLbl="alignNode1" presStyleIdx="2" presStyleCnt="3">
        <dgm:presLayoutVars>
          <dgm:chMax val="1"/>
          <dgm:bulletEnabled val="1"/>
        </dgm:presLayoutVars>
      </dgm:prSet>
      <dgm:spPr/>
      <dgm:t>
        <a:bodyPr/>
        <a:lstStyle/>
        <a:p>
          <a:endParaRPr lang="it-IT"/>
        </a:p>
      </dgm:t>
    </dgm:pt>
    <dgm:pt modelId="{316DDEBB-0D4F-421C-B698-42D0071362A0}" type="pres">
      <dgm:prSet presAssocID="{11DA6A46-B3E9-4555-9813-B6EDBE43ED74}" presName="descendantText" presStyleLbl="alignAcc1" presStyleIdx="2" presStyleCnt="3">
        <dgm:presLayoutVars>
          <dgm:bulletEnabled val="1"/>
        </dgm:presLayoutVars>
      </dgm:prSet>
      <dgm:spPr/>
      <dgm:t>
        <a:bodyPr/>
        <a:lstStyle/>
        <a:p>
          <a:endParaRPr lang="it-IT"/>
        </a:p>
      </dgm:t>
    </dgm:pt>
  </dgm:ptLst>
  <dgm:cxnLst>
    <dgm:cxn modelId="{183D1C5A-4F02-453D-9636-437F7B986A15}" type="presOf" srcId="{A84F18FE-C6D7-4018-88F1-DF72B2950F46}" destId="{9E4C647B-F946-4BC6-A370-3031C1E6D430}" srcOrd="0" destOrd="0" presId="urn:microsoft.com/office/officeart/2005/8/layout/chevron2"/>
    <dgm:cxn modelId="{638E4BF6-7A30-4551-969E-175934CEAF2C}" srcId="{9D80ACFB-3A94-4F5B-BFEE-DDF599BA57D0}" destId="{ED48481C-DEE4-4352-8A4B-E83E82F8000B}" srcOrd="1" destOrd="0" parTransId="{07F6B766-E75E-40A6-B07D-A755568778F7}" sibTransId="{68BD0893-9EB0-4C9B-AAA8-594A5B85EE78}"/>
    <dgm:cxn modelId="{9F23FC84-D40B-4EC1-AA4F-DA808598F2D9}" type="presOf" srcId="{B133128C-E842-4C12-8E74-A129B0B66AAE}" destId="{BAE12A89-9DEA-4ABE-998F-FE58B959C62F}" srcOrd="0" destOrd="1" presId="urn:microsoft.com/office/officeart/2005/8/layout/chevron2"/>
    <dgm:cxn modelId="{33AD7174-32C1-4FEF-A0A0-15DBEBB1C2CE}" type="presOf" srcId="{D8B98AC0-95D0-415D-B854-3060E0D60177}" destId="{316DDEBB-0D4F-421C-B698-42D0071362A0}" srcOrd="0" destOrd="1" presId="urn:microsoft.com/office/officeart/2005/8/layout/chevron2"/>
    <dgm:cxn modelId="{DB8E3301-1F5F-4302-B776-A268E3D85A7E}" type="presOf" srcId="{ED48481C-DEE4-4352-8A4B-E83E82F8000B}" destId="{43600D78-2F18-4663-81E7-592641181B36}" srcOrd="0" destOrd="0" presId="urn:microsoft.com/office/officeart/2005/8/layout/chevron2"/>
    <dgm:cxn modelId="{8D98C43A-6DDB-445F-9E29-EC143137D81D}" type="presOf" srcId="{B7E428C9-17F7-44CE-9920-69FD7966FED0}" destId="{BAE12A89-9DEA-4ABE-998F-FE58B959C62F}" srcOrd="0" destOrd="0" presId="urn:microsoft.com/office/officeart/2005/8/layout/chevron2"/>
    <dgm:cxn modelId="{9AE94590-10BA-4D89-838B-CD1BDA246EF5}" type="presOf" srcId="{9D80ACFB-3A94-4F5B-BFEE-DDF599BA57D0}" destId="{DB7CC24D-4932-4A61-AA09-F8A3DEA0A268}" srcOrd="0" destOrd="0" presId="urn:microsoft.com/office/officeart/2005/8/layout/chevron2"/>
    <dgm:cxn modelId="{4C4544B0-CE23-4602-80DD-53E2C512DB5F}" srcId="{11DA6A46-B3E9-4555-9813-B6EDBE43ED74}" destId="{D8B98AC0-95D0-415D-B854-3060E0D60177}" srcOrd="1" destOrd="0" parTransId="{72DAD8A3-1961-44C7-9FA6-A4B56ECABFA2}" sibTransId="{7C8D67A9-4ACD-4682-8138-58E51DE32280}"/>
    <dgm:cxn modelId="{632A6136-D022-4AF0-BD85-32A72094EA63}" type="presOf" srcId="{BF81AD8B-853C-49F1-B3D9-A1D1DEEC78EB}" destId="{316DDEBB-0D4F-421C-B698-42D0071362A0}" srcOrd="0" destOrd="0" presId="urn:microsoft.com/office/officeart/2005/8/layout/chevron2"/>
    <dgm:cxn modelId="{F476801E-B214-4655-8392-82A6942064E6}" srcId="{9D80ACFB-3A94-4F5B-BFEE-DDF599BA57D0}" destId="{11DA6A46-B3E9-4555-9813-B6EDBE43ED74}" srcOrd="2" destOrd="0" parTransId="{FE4ED1B2-EDD3-4422-A61E-9A2ED3B05B9C}" sibTransId="{0C325195-19B9-4328-9BDB-B7E4EA19BDF4}"/>
    <dgm:cxn modelId="{974AB95E-6056-41C5-9311-3E98FDC7B602}" srcId="{A84F18FE-C6D7-4018-88F1-DF72B2950F46}" destId="{70CB305F-C510-40ED-9B0F-E8079DFEE869}" srcOrd="1" destOrd="0" parTransId="{B4094A6C-A8CB-436E-9E5F-495C2E036535}" sibTransId="{C9A0FDD2-61D2-4B25-A449-C6E8D2665AB4}"/>
    <dgm:cxn modelId="{D262173D-55D7-42A9-A414-F96E39C0EA57}" srcId="{ED48481C-DEE4-4352-8A4B-E83E82F8000B}" destId="{B7E428C9-17F7-44CE-9920-69FD7966FED0}" srcOrd="0" destOrd="0" parTransId="{2967C587-AF8F-4806-A77D-3000B2CC79BF}" sibTransId="{76961470-93B6-4CE4-9CAC-DD2FD5982F08}"/>
    <dgm:cxn modelId="{6C7700F4-C702-4DA9-85B8-0A9259DA3DDB}" type="presOf" srcId="{11DA6A46-B3E9-4555-9813-B6EDBE43ED74}" destId="{F9FC966B-98F3-4236-A975-6FA253049094}" srcOrd="0" destOrd="0" presId="urn:microsoft.com/office/officeart/2005/8/layout/chevron2"/>
    <dgm:cxn modelId="{B78A694B-215E-4FEC-9055-DEB1315B87D9}" srcId="{ED48481C-DEE4-4352-8A4B-E83E82F8000B}" destId="{B133128C-E842-4C12-8E74-A129B0B66AAE}" srcOrd="1" destOrd="0" parTransId="{4E124BB7-F2B5-47E6-A3A4-455131E9CD68}" sibTransId="{7C19DFC4-D000-4F3C-BB1D-BB947BD53C03}"/>
    <dgm:cxn modelId="{09D23640-2E4F-4EFA-B47C-5DD4A08B5BBE}" type="presOf" srcId="{3F782553-FEE8-4BC6-BF62-78CB89D65FDC}" destId="{7F536633-50BE-473B-8965-94C9CF5CF215}" srcOrd="0" destOrd="0" presId="urn:microsoft.com/office/officeart/2005/8/layout/chevron2"/>
    <dgm:cxn modelId="{42CC3922-E95E-4FC2-BA5C-359638DFEE30}" type="presOf" srcId="{70CB305F-C510-40ED-9B0F-E8079DFEE869}" destId="{7F536633-50BE-473B-8965-94C9CF5CF215}" srcOrd="0" destOrd="1" presId="urn:microsoft.com/office/officeart/2005/8/layout/chevron2"/>
    <dgm:cxn modelId="{82F2C9FF-32E8-4FA0-897B-1F8D9B9D688F}" srcId="{11DA6A46-B3E9-4555-9813-B6EDBE43ED74}" destId="{BF81AD8B-853C-49F1-B3D9-A1D1DEEC78EB}" srcOrd="0" destOrd="0" parTransId="{635193B4-F531-4707-9A90-E714104F9B20}" sibTransId="{639BA614-EDE7-4F40-A081-0A5B63589097}"/>
    <dgm:cxn modelId="{D920DEF4-1DCA-47FF-91B2-5589C8F91616}" srcId="{9D80ACFB-3A94-4F5B-BFEE-DDF599BA57D0}" destId="{A84F18FE-C6D7-4018-88F1-DF72B2950F46}" srcOrd="0" destOrd="0" parTransId="{AB434418-89CA-4C1A-90D4-A8AEC4F20356}" sibTransId="{59A4F435-EECE-4A4D-AB50-5F3D118FE6E4}"/>
    <dgm:cxn modelId="{24ED1DD5-19BB-41A5-AA9C-BC9B85B9E769}" srcId="{A84F18FE-C6D7-4018-88F1-DF72B2950F46}" destId="{3F782553-FEE8-4BC6-BF62-78CB89D65FDC}" srcOrd="0" destOrd="0" parTransId="{1C3CFF27-521F-4762-A067-9073AD8E5EB2}" sibTransId="{3DBB9B79-8000-4AC4-9F55-7DEF2ACFAD9B}"/>
    <dgm:cxn modelId="{315675CE-F7EA-44C0-9209-AFE05BD9576C}" type="presParOf" srcId="{DB7CC24D-4932-4A61-AA09-F8A3DEA0A268}" destId="{719BBE27-0E70-41B6-9EF8-CF2A64A46A60}" srcOrd="0" destOrd="0" presId="urn:microsoft.com/office/officeart/2005/8/layout/chevron2"/>
    <dgm:cxn modelId="{A3D327F2-1E1F-49E8-A210-3A57F53E9C40}" type="presParOf" srcId="{719BBE27-0E70-41B6-9EF8-CF2A64A46A60}" destId="{9E4C647B-F946-4BC6-A370-3031C1E6D430}" srcOrd="0" destOrd="0" presId="urn:microsoft.com/office/officeart/2005/8/layout/chevron2"/>
    <dgm:cxn modelId="{15FFA7CB-4592-4341-BB47-DAA182C7BAF3}" type="presParOf" srcId="{719BBE27-0E70-41B6-9EF8-CF2A64A46A60}" destId="{7F536633-50BE-473B-8965-94C9CF5CF215}" srcOrd="1" destOrd="0" presId="urn:microsoft.com/office/officeart/2005/8/layout/chevron2"/>
    <dgm:cxn modelId="{CBF23572-0637-49C3-BB8A-A6000375F4C8}" type="presParOf" srcId="{DB7CC24D-4932-4A61-AA09-F8A3DEA0A268}" destId="{6B22BB52-2E29-4725-AF7A-3B9A3DC0FC28}" srcOrd="1" destOrd="0" presId="urn:microsoft.com/office/officeart/2005/8/layout/chevron2"/>
    <dgm:cxn modelId="{B76E8EDA-EB2D-4B4F-91F5-25AB554EAA73}" type="presParOf" srcId="{DB7CC24D-4932-4A61-AA09-F8A3DEA0A268}" destId="{B5BC569F-0F71-41FF-B753-0039448927A7}" srcOrd="2" destOrd="0" presId="urn:microsoft.com/office/officeart/2005/8/layout/chevron2"/>
    <dgm:cxn modelId="{FB344DAC-6DD1-4240-8AAA-C7A3CCBFE88F}" type="presParOf" srcId="{B5BC569F-0F71-41FF-B753-0039448927A7}" destId="{43600D78-2F18-4663-81E7-592641181B36}" srcOrd="0" destOrd="0" presId="urn:microsoft.com/office/officeart/2005/8/layout/chevron2"/>
    <dgm:cxn modelId="{2ACF3E82-93F3-4E7B-B50C-B852EE71C46F}" type="presParOf" srcId="{B5BC569F-0F71-41FF-B753-0039448927A7}" destId="{BAE12A89-9DEA-4ABE-998F-FE58B959C62F}" srcOrd="1" destOrd="0" presId="urn:microsoft.com/office/officeart/2005/8/layout/chevron2"/>
    <dgm:cxn modelId="{CC0ECA3F-AF62-4E6C-AD0B-4CD8FA9B8FB1}" type="presParOf" srcId="{DB7CC24D-4932-4A61-AA09-F8A3DEA0A268}" destId="{6C7ED12F-2641-4A9B-9DF0-43379E38D750}" srcOrd="3" destOrd="0" presId="urn:microsoft.com/office/officeart/2005/8/layout/chevron2"/>
    <dgm:cxn modelId="{7B4E7E4E-2900-4349-BF90-0266CD7EE353}" type="presParOf" srcId="{DB7CC24D-4932-4A61-AA09-F8A3DEA0A268}" destId="{3C37E94F-BAF8-4EA7-97B1-46FAE2819AD2}" srcOrd="4" destOrd="0" presId="urn:microsoft.com/office/officeart/2005/8/layout/chevron2"/>
    <dgm:cxn modelId="{3CF0DB8E-E842-452B-A3C5-DECD1F8CC9F7}" type="presParOf" srcId="{3C37E94F-BAF8-4EA7-97B1-46FAE2819AD2}" destId="{F9FC966B-98F3-4236-A975-6FA253049094}" srcOrd="0" destOrd="0" presId="urn:microsoft.com/office/officeart/2005/8/layout/chevron2"/>
    <dgm:cxn modelId="{44D15413-FC59-4D2D-A3BF-9C057DB37E6A}" type="presParOf" srcId="{3C37E94F-BAF8-4EA7-97B1-46FAE2819AD2}" destId="{316DDEBB-0D4F-421C-B698-42D0071362A0}"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57898BC-F787-41FD-92CD-9EABE14C602B}" type="doc">
      <dgm:prSet loTypeId="urn:microsoft.com/office/officeart/2005/8/layout/arrow6" loCatId="process" qsTypeId="urn:microsoft.com/office/officeart/2005/8/quickstyle/simple1" qsCatId="simple" csTypeId="urn:microsoft.com/office/officeart/2005/8/colors/accent1_2" csCatId="accent1" phldr="1"/>
      <dgm:spPr/>
      <dgm:t>
        <a:bodyPr/>
        <a:lstStyle/>
        <a:p>
          <a:endParaRPr lang="it-IT"/>
        </a:p>
      </dgm:t>
    </dgm:pt>
    <dgm:pt modelId="{85BDA5A5-A977-4B57-A7F9-CB23D7740863}">
      <dgm:prSet phldrT="[Testo]" custT="1"/>
      <dgm:spPr/>
      <dgm:t>
        <a:bodyPr/>
        <a:lstStyle/>
        <a:p>
          <a:r>
            <a:rPr lang="it-IT" sz="1800" b="1" dirty="0" smtClean="0">
              <a:solidFill>
                <a:schemeClr val="accent6"/>
              </a:solidFill>
            </a:rPr>
            <a:t>Rischio Paralisi </a:t>
          </a:r>
          <a:r>
            <a:rPr lang="it-IT" sz="1800" dirty="0" smtClean="0"/>
            <a:t>dell’attività professionale</a:t>
          </a:r>
          <a:endParaRPr lang="it-IT" sz="1800" dirty="0"/>
        </a:p>
      </dgm:t>
    </dgm:pt>
    <dgm:pt modelId="{CAFC7537-88D2-4839-AEFB-C46A275E30D8}" type="parTrans" cxnId="{401B6A47-BA14-4CE9-8A5D-4B7B174D992A}">
      <dgm:prSet/>
      <dgm:spPr/>
      <dgm:t>
        <a:bodyPr/>
        <a:lstStyle/>
        <a:p>
          <a:endParaRPr lang="it-IT"/>
        </a:p>
      </dgm:t>
    </dgm:pt>
    <dgm:pt modelId="{C30CA853-2B11-4ABB-887C-AF501FFEA628}" type="sibTrans" cxnId="{401B6A47-BA14-4CE9-8A5D-4B7B174D992A}">
      <dgm:prSet/>
      <dgm:spPr/>
      <dgm:t>
        <a:bodyPr/>
        <a:lstStyle/>
        <a:p>
          <a:endParaRPr lang="it-IT"/>
        </a:p>
      </dgm:t>
    </dgm:pt>
    <dgm:pt modelId="{A856F66F-7291-4F78-9CD2-F33A58009233}">
      <dgm:prSet phldrT="[Testo]" custT="1"/>
      <dgm:spPr/>
      <dgm:t>
        <a:bodyPr/>
        <a:lstStyle/>
        <a:p>
          <a:r>
            <a:rPr lang="it-IT" sz="1800" b="1" dirty="0" smtClean="0">
              <a:solidFill>
                <a:schemeClr val="accent6"/>
              </a:solidFill>
            </a:rPr>
            <a:t>Rischio Impunità </a:t>
          </a:r>
          <a:r>
            <a:rPr lang="it-IT" sz="1800" dirty="0" smtClean="0"/>
            <a:t>del consulente criminale</a:t>
          </a:r>
          <a:endParaRPr lang="it-IT" sz="1800" dirty="0"/>
        </a:p>
      </dgm:t>
    </dgm:pt>
    <dgm:pt modelId="{35001082-FAC1-46AE-A6CF-65FD689A3F60}" type="parTrans" cxnId="{B356EA27-22C7-4B64-9643-9F1F2E1F87DB}">
      <dgm:prSet/>
      <dgm:spPr/>
      <dgm:t>
        <a:bodyPr/>
        <a:lstStyle/>
        <a:p>
          <a:endParaRPr lang="it-IT"/>
        </a:p>
      </dgm:t>
    </dgm:pt>
    <dgm:pt modelId="{89D81363-9374-4A87-8882-9C7C23E26A6B}" type="sibTrans" cxnId="{B356EA27-22C7-4B64-9643-9F1F2E1F87DB}">
      <dgm:prSet/>
      <dgm:spPr/>
      <dgm:t>
        <a:bodyPr/>
        <a:lstStyle/>
        <a:p>
          <a:endParaRPr lang="it-IT"/>
        </a:p>
      </dgm:t>
    </dgm:pt>
    <dgm:pt modelId="{21E10C33-ED4F-44D7-AF54-DE6030FAC845}" type="pres">
      <dgm:prSet presAssocID="{557898BC-F787-41FD-92CD-9EABE14C602B}" presName="compositeShape" presStyleCnt="0">
        <dgm:presLayoutVars>
          <dgm:chMax val="2"/>
          <dgm:dir/>
          <dgm:resizeHandles val="exact"/>
        </dgm:presLayoutVars>
      </dgm:prSet>
      <dgm:spPr/>
      <dgm:t>
        <a:bodyPr/>
        <a:lstStyle/>
        <a:p>
          <a:endParaRPr lang="it-IT"/>
        </a:p>
      </dgm:t>
    </dgm:pt>
    <dgm:pt modelId="{7FDA317A-E45F-4F93-BC0B-F429E8847B21}" type="pres">
      <dgm:prSet presAssocID="{557898BC-F787-41FD-92CD-9EABE14C602B}" presName="ribbon" presStyleLbl="node1" presStyleIdx="0" presStyleCnt="1" custLinFactNeighborX="7617" custLinFactNeighborY="-45447"/>
      <dgm:spPr/>
    </dgm:pt>
    <dgm:pt modelId="{84799E9F-6F82-4454-9FCD-AEA5AD26E687}" type="pres">
      <dgm:prSet presAssocID="{557898BC-F787-41FD-92CD-9EABE14C602B}" presName="leftArrowText" presStyleLbl="node1" presStyleIdx="0" presStyleCnt="1" custLinFactNeighborX="-2859" custLinFactNeighborY="-66386">
        <dgm:presLayoutVars>
          <dgm:chMax val="0"/>
          <dgm:bulletEnabled val="1"/>
        </dgm:presLayoutVars>
      </dgm:prSet>
      <dgm:spPr/>
      <dgm:t>
        <a:bodyPr/>
        <a:lstStyle/>
        <a:p>
          <a:endParaRPr lang="it-IT"/>
        </a:p>
      </dgm:t>
    </dgm:pt>
    <dgm:pt modelId="{829FA4C1-FD11-43E6-9E8A-500A00AD3CDA}" type="pres">
      <dgm:prSet presAssocID="{557898BC-F787-41FD-92CD-9EABE14C602B}" presName="rightArrowText" presStyleLbl="node1" presStyleIdx="0" presStyleCnt="1" custScaleY="80802" custLinFactNeighborX="-3029" custLinFactNeighborY="-62754">
        <dgm:presLayoutVars>
          <dgm:chMax val="0"/>
          <dgm:bulletEnabled val="1"/>
        </dgm:presLayoutVars>
      </dgm:prSet>
      <dgm:spPr/>
      <dgm:t>
        <a:bodyPr/>
        <a:lstStyle/>
        <a:p>
          <a:endParaRPr lang="it-IT"/>
        </a:p>
      </dgm:t>
    </dgm:pt>
  </dgm:ptLst>
  <dgm:cxnLst>
    <dgm:cxn modelId="{B356EA27-22C7-4B64-9643-9F1F2E1F87DB}" srcId="{557898BC-F787-41FD-92CD-9EABE14C602B}" destId="{A856F66F-7291-4F78-9CD2-F33A58009233}" srcOrd="1" destOrd="0" parTransId="{35001082-FAC1-46AE-A6CF-65FD689A3F60}" sibTransId="{89D81363-9374-4A87-8882-9C7C23E26A6B}"/>
    <dgm:cxn modelId="{401B6A47-BA14-4CE9-8A5D-4B7B174D992A}" srcId="{557898BC-F787-41FD-92CD-9EABE14C602B}" destId="{85BDA5A5-A977-4B57-A7F9-CB23D7740863}" srcOrd="0" destOrd="0" parTransId="{CAFC7537-88D2-4839-AEFB-C46A275E30D8}" sibTransId="{C30CA853-2B11-4ABB-887C-AF501FFEA628}"/>
    <dgm:cxn modelId="{101ECB05-BC96-43B6-81FE-6F4336E72CCE}" type="presOf" srcId="{85BDA5A5-A977-4B57-A7F9-CB23D7740863}" destId="{84799E9F-6F82-4454-9FCD-AEA5AD26E687}" srcOrd="0" destOrd="0" presId="urn:microsoft.com/office/officeart/2005/8/layout/arrow6"/>
    <dgm:cxn modelId="{EB9AA8A1-057B-4D4D-922B-6C0ECB56696B}" type="presOf" srcId="{557898BC-F787-41FD-92CD-9EABE14C602B}" destId="{21E10C33-ED4F-44D7-AF54-DE6030FAC845}" srcOrd="0" destOrd="0" presId="urn:microsoft.com/office/officeart/2005/8/layout/arrow6"/>
    <dgm:cxn modelId="{0B42E415-099A-46F6-9C95-FBAD1906A199}" type="presOf" srcId="{A856F66F-7291-4F78-9CD2-F33A58009233}" destId="{829FA4C1-FD11-43E6-9E8A-500A00AD3CDA}" srcOrd="0" destOrd="0" presId="urn:microsoft.com/office/officeart/2005/8/layout/arrow6"/>
    <dgm:cxn modelId="{30D92306-E745-4453-BB9E-C9D9F9ED8D77}" type="presParOf" srcId="{21E10C33-ED4F-44D7-AF54-DE6030FAC845}" destId="{7FDA317A-E45F-4F93-BC0B-F429E8847B21}" srcOrd="0" destOrd="0" presId="urn:microsoft.com/office/officeart/2005/8/layout/arrow6"/>
    <dgm:cxn modelId="{D19A3783-CC5A-4696-819E-555E2C535973}" type="presParOf" srcId="{21E10C33-ED4F-44D7-AF54-DE6030FAC845}" destId="{84799E9F-6F82-4454-9FCD-AEA5AD26E687}" srcOrd="1" destOrd="0" presId="urn:microsoft.com/office/officeart/2005/8/layout/arrow6"/>
    <dgm:cxn modelId="{64A84384-7246-4B72-9288-D1C0CE2F7328}" type="presParOf" srcId="{21E10C33-ED4F-44D7-AF54-DE6030FAC845}" destId="{829FA4C1-FD11-43E6-9E8A-500A00AD3CDA}" srcOrd="2" destOrd="0" presId="urn:microsoft.com/office/officeart/2005/8/layout/arrow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AB90BEC4-ADFF-4D40-9CCB-34E05FF1DA6E}"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it-IT"/>
        </a:p>
      </dgm:t>
    </dgm:pt>
    <dgm:pt modelId="{4B4668AA-19DE-45B8-BFC5-E1F107554C74}">
      <dgm:prSet phldrT="[Testo]"/>
      <dgm:spPr/>
      <dgm:t>
        <a:bodyPr/>
        <a:lstStyle/>
        <a:p>
          <a:pPr algn="ctr"/>
          <a:r>
            <a:rPr lang="it-IT" b="1" dirty="0" smtClean="0"/>
            <a:t>Sufficienza del concorso morale per incorrere in responsabilità penale</a:t>
          </a:r>
          <a:endParaRPr lang="it-IT" b="1" dirty="0"/>
        </a:p>
      </dgm:t>
    </dgm:pt>
    <dgm:pt modelId="{2850B864-03F5-4173-B10B-1215415B509F}" type="parTrans" cxnId="{D116042C-8970-4736-AD2B-AFA83C0B0105}">
      <dgm:prSet/>
      <dgm:spPr/>
      <dgm:t>
        <a:bodyPr/>
        <a:lstStyle/>
        <a:p>
          <a:endParaRPr lang="it-IT"/>
        </a:p>
      </dgm:t>
    </dgm:pt>
    <dgm:pt modelId="{45281C5E-B13E-49D7-87D5-9E9EF342764B}" type="sibTrans" cxnId="{D116042C-8970-4736-AD2B-AFA83C0B0105}">
      <dgm:prSet/>
      <dgm:spPr/>
      <dgm:t>
        <a:bodyPr/>
        <a:lstStyle/>
        <a:p>
          <a:endParaRPr lang="it-IT"/>
        </a:p>
      </dgm:t>
    </dgm:pt>
    <dgm:pt modelId="{E2A73F12-FFA7-413E-AC50-C70F38D6E2E3}">
      <dgm:prSet phldrT="[Testo]"/>
      <dgm:spPr/>
      <dgm:t>
        <a:bodyPr/>
        <a:lstStyle/>
        <a:p>
          <a:r>
            <a:rPr lang="it-IT" dirty="0" smtClean="0"/>
            <a:t>Occorre </a:t>
          </a:r>
          <a:r>
            <a:rPr lang="it-IT" b="1" dirty="0" smtClean="0">
              <a:solidFill>
                <a:schemeClr val="accent6"/>
              </a:solidFill>
            </a:rPr>
            <a:t>l’intenzione di impedire la mera conoscenza relativa al patrimonio o al movimento degli affari</a:t>
          </a:r>
          <a:r>
            <a:rPr lang="it-IT" dirty="0" smtClean="0"/>
            <a:t> e non occorre l’intenzione di recare pregiudizio ai creditori, né la sua effettiva </a:t>
          </a:r>
          <a:r>
            <a:rPr lang="it-IT" dirty="0" smtClean="0"/>
            <a:t>rappresentazione</a:t>
          </a:r>
          <a:endParaRPr lang="it-IT" dirty="0"/>
        </a:p>
      </dgm:t>
    </dgm:pt>
    <dgm:pt modelId="{C4D97826-B22E-45CE-8DC4-E474472E329D}" type="parTrans" cxnId="{79F2A0F6-5FE5-46F0-86E9-425818B8B074}">
      <dgm:prSet/>
      <dgm:spPr/>
      <dgm:t>
        <a:bodyPr/>
        <a:lstStyle/>
        <a:p>
          <a:endParaRPr lang="it-IT"/>
        </a:p>
      </dgm:t>
    </dgm:pt>
    <dgm:pt modelId="{031BF8CD-903E-4961-9541-5ABB77812CBA}" type="sibTrans" cxnId="{79F2A0F6-5FE5-46F0-86E9-425818B8B074}">
      <dgm:prSet/>
      <dgm:spPr/>
      <dgm:t>
        <a:bodyPr/>
        <a:lstStyle/>
        <a:p>
          <a:endParaRPr lang="it-IT"/>
        </a:p>
      </dgm:t>
    </dgm:pt>
    <dgm:pt modelId="{8AD2E54E-3AA0-4DDB-8BFB-10E802812104}" type="pres">
      <dgm:prSet presAssocID="{AB90BEC4-ADFF-4D40-9CCB-34E05FF1DA6E}" presName="linear" presStyleCnt="0">
        <dgm:presLayoutVars>
          <dgm:animLvl val="lvl"/>
          <dgm:resizeHandles val="exact"/>
        </dgm:presLayoutVars>
      </dgm:prSet>
      <dgm:spPr/>
      <dgm:t>
        <a:bodyPr/>
        <a:lstStyle/>
        <a:p>
          <a:endParaRPr lang="it-IT"/>
        </a:p>
      </dgm:t>
    </dgm:pt>
    <dgm:pt modelId="{C02C1538-346F-4499-8642-88AF9C63D355}" type="pres">
      <dgm:prSet presAssocID="{4B4668AA-19DE-45B8-BFC5-E1F107554C74}" presName="parentText" presStyleLbl="node1" presStyleIdx="0" presStyleCnt="2" custAng="10800000" custFlipVert="1" custScaleY="43182" custLinFactX="10638" custLinFactNeighborX="100000" custLinFactNeighborY="-34641">
        <dgm:presLayoutVars>
          <dgm:chMax val="0"/>
          <dgm:bulletEnabled val="1"/>
        </dgm:presLayoutVars>
      </dgm:prSet>
      <dgm:spPr/>
      <dgm:t>
        <a:bodyPr/>
        <a:lstStyle/>
        <a:p>
          <a:endParaRPr lang="it-IT"/>
        </a:p>
      </dgm:t>
    </dgm:pt>
    <dgm:pt modelId="{F2F956B5-A24B-43B0-B77E-5DE197AAA78A}" type="pres">
      <dgm:prSet presAssocID="{45281C5E-B13E-49D7-87D5-9E9EF342764B}" presName="spacer" presStyleCnt="0"/>
      <dgm:spPr/>
    </dgm:pt>
    <dgm:pt modelId="{6631DC5E-E0DE-40FB-B1A3-3D4017EDFE3E}" type="pres">
      <dgm:prSet presAssocID="{E2A73F12-FFA7-413E-AC50-C70F38D6E2E3}" presName="parentText" presStyleLbl="node1" presStyleIdx="1" presStyleCnt="2" custScaleX="100000" custScaleY="27927" custLinFactY="4995" custLinFactNeighborX="2662" custLinFactNeighborY="100000">
        <dgm:presLayoutVars>
          <dgm:chMax val="0"/>
          <dgm:bulletEnabled val="1"/>
        </dgm:presLayoutVars>
      </dgm:prSet>
      <dgm:spPr/>
      <dgm:t>
        <a:bodyPr/>
        <a:lstStyle/>
        <a:p>
          <a:endParaRPr lang="it-IT"/>
        </a:p>
      </dgm:t>
    </dgm:pt>
  </dgm:ptLst>
  <dgm:cxnLst>
    <dgm:cxn modelId="{79F2A0F6-5FE5-46F0-86E9-425818B8B074}" srcId="{AB90BEC4-ADFF-4D40-9CCB-34E05FF1DA6E}" destId="{E2A73F12-FFA7-413E-AC50-C70F38D6E2E3}" srcOrd="1" destOrd="0" parTransId="{C4D97826-B22E-45CE-8DC4-E474472E329D}" sibTransId="{031BF8CD-903E-4961-9541-5ABB77812CBA}"/>
    <dgm:cxn modelId="{3001C112-9066-4B4E-B8EA-009D50830969}" type="presOf" srcId="{E2A73F12-FFA7-413E-AC50-C70F38D6E2E3}" destId="{6631DC5E-E0DE-40FB-B1A3-3D4017EDFE3E}" srcOrd="0" destOrd="0" presId="urn:microsoft.com/office/officeart/2005/8/layout/vList2"/>
    <dgm:cxn modelId="{1640842D-1A9C-4656-8B32-8E5B5FCF40C3}" type="presOf" srcId="{AB90BEC4-ADFF-4D40-9CCB-34E05FF1DA6E}" destId="{8AD2E54E-3AA0-4DDB-8BFB-10E802812104}" srcOrd="0" destOrd="0" presId="urn:microsoft.com/office/officeart/2005/8/layout/vList2"/>
    <dgm:cxn modelId="{E12F92E3-C6A0-4C86-8BC7-7CA79F7D1A4B}" type="presOf" srcId="{4B4668AA-19DE-45B8-BFC5-E1F107554C74}" destId="{C02C1538-346F-4499-8642-88AF9C63D355}" srcOrd="0" destOrd="0" presId="urn:microsoft.com/office/officeart/2005/8/layout/vList2"/>
    <dgm:cxn modelId="{D116042C-8970-4736-AD2B-AFA83C0B0105}" srcId="{AB90BEC4-ADFF-4D40-9CCB-34E05FF1DA6E}" destId="{4B4668AA-19DE-45B8-BFC5-E1F107554C74}" srcOrd="0" destOrd="0" parTransId="{2850B864-03F5-4173-B10B-1215415B509F}" sibTransId="{45281C5E-B13E-49D7-87D5-9E9EF342764B}"/>
    <dgm:cxn modelId="{E6F50544-4FDB-4CCF-87D6-C76F78F8B462}" type="presParOf" srcId="{8AD2E54E-3AA0-4DDB-8BFB-10E802812104}" destId="{C02C1538-346F-4499-8642-88AF9C63D355}" srcOrd="0" destOrd="0" presId="urn:microsoft.com/office/officeart/2005/8/layout/vList2"/>
    <dgm:cxn modelId="{14D1F7F3-E105-4D7D-8663-278E9AE2DC3D}" type="presParOf" srcId="{8AD2E54E-3AA0-4DDB-8BFB-10E802812104}" destId="{F2F956B5-A24B-43B0-B77E-5DE197AAA78A}" srcOrd="1" destOrd="0" presId="urn:microsoft.com/office/officeart/2005/8/layout/vList2"/>
    <dgm:cxn modelId="{28FDFF1B-94E5-4A3B-B72F-B7E8B8E9549B}" type="presParOf" srcId="{8AD2E54E-3AA0-4DDB-8BFB-10E802812104}" destId="{6631DC5E-E0DE-40FB-B1A3-3D4017EDFE3E}"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AB90BEC4-ADFF-4D40-9CCB-34E05FF1DA6E}"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it-IT"/>
        </a:p>
      </dgm:t>
    </dgm:pt>
    <dgm:pt modelId="{8AD2E54E-3AA0-4DDB-8BFB-10E802812104}" type="pres">
      <dgm:prSet presAssocID="{AB90BEC4-ADFF-4D40-9CCB-34E05FF1DA6E}" presName="linear" presStyleCnt="0">
        <dgm:presLayoutVars>
          <dgm:animLvl val="lvl"/>
          <dgm:resizeHandles val="exact"/>
        </dgm:presLayoutVars>
      </dgm:prSet>
      <dgm:spPr/>
      <dgm:t>
        <a:bodyPr/>
        <a:lstStyle/>
        <a:p>
          <a:endParaRPr lang="it-IT"/>
        </a:p>
      </dgm:t>
    </dgm:pt>
  </dgm:ptLst>
  <dgm:cxnLst>
    <dgm:cxn modelId="{6DFFF8D6-E9C7-4D9D-90B7-956C67E1C601}" type="presOf" srcId="{AB90BEC4-ADFF-4D40-9CCB-34E05FF1DA6E}" destId="{8AD2E54E-3AA0-4DDB-8BFB-10E802812104}" srcOrd="0"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2FFB878A-D13E-4909-A5E7-1A8A527440F1}"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it-IT"/>
        </a:p>
      </dgm:t>
    </dgm:pt>
    <dgm:pt modelId="{0415BBF0-0AF0-4BFD-B9CF-8DBFF967D0EC}">
      <dgm:prSet phldrT="[Testo]"/>
      <dgm:spPr/>
      <dgm:t>
        <a:bodyPr/>
        <a:lstStyle/>
        <a:p>
          <a:pPr algn="just"/>
          <a:r>
            <a:rPr lang="it-IT" dirty="0" smtClean="0"/>
            <a:t>La situazione concreta presenta delle sfumature che devono essere tenute in debito </a:t>
          </a:r>
          <a:r>
            <a:rPr lang="it-IT" dirty="0" smtClean="0"/>
            <a:t>conto</a:t>
          </a:r>
          <a:endParaRPr lang="it-IT" dirty="0"/>
        </a:p>
      </dgm:t>
    </dgm:pt>
    <dgm:pt modelId="{B51D54A0-06C5-4947-BDF5-A202EC8447F0}" type="parTrans" cxnId="{BF175801-8832-41CD-86C6-4DB53AC46412}">
      <dgm:prSet/>
      <dgm:spPr/>
      <dgm:t>
        <a:bodyPr/>
        <a:lstStyle/>
        <a:p>
          <a:endParaRPr lang="it-IT"/>
        </a:p>
      </dgm:t>
    </dgm:pt>
    <dgm:pt modelId="{460F0AB9-5D6B-423D-8F06-0E490C38F7AB}" type="sibTrans" cxnId="{BF175801-8832-41CD-86C6-4DB53AC46412}">
      <dgm:prSet/>
      <dgm:spPr/>
      <dgm:t>
        <a:bodyPr/>
        <a:lstStyle/>
        <a:p>
          <a:endParaRPr lang="it-IT"/>
        </a:p>
      </dgm:t>
    </dgm:pt>
    <dgm:pt modelId="{52A1C86E-9C67-4289-A325-8BC5EC80D706}">
      <dgm:prSet phldrT="[Testo]"/>
      <dgm:spPr/>
      <dgm:t>
        <a:bodyPr/>
        <a:lstStyle/>
        <a:p>
          <a:pPr algn="just"/>
          <a:r>
            <a:rPr lang="it-IT" b="1" dirty="0" smtClean="0">
              <a:solidFill>
                <a:schemeClr val="accent6"/>
              </a:solidFill>
            </a:rPr>
            <a:t>Il consiglio tecnico</a:t>
          </a:r>
          <a:r>
            <a:rPr lang="it-IT" dirty="0" smtClean="0"/>
            <a:t> può essere identificato in quello oralmente rivolto dal professionista che indica un comportamento specifico da assumere, facendo maturare il proposito criminoso del (futuro) reo</a:t>
          </a:r>
          <a:endParaRPr lang="it-IT" dirty="0"/>
        </a:p>
      </dgm:t>
    </dgm:pt>
    <dgm:pt modelId="{289FC3EA-B249-4C0F-80BD-4BD249CB99F3}" type="parTrans" cxnId="{F694C98B-63FE-45C6-A3F4-A17C8996EAA8}">
      <dgm:prSet/>
      <dgm:spPr/>
      <dgm:t>
        <a:bodyPr/>
        <a:lstStyle/>
        <a:p>
          <a:endParaRPr lang="it-IT"/>
        </a:p>
      </dgm:t>
    </dgm:pt>
    <dgm:pt modelId="{5C5D5731-688C-4D78-ABD3-1C149D3469CB}" type="sibTrans" cxnId="{F694C98B-63FE-45C6-A3F4-A17C8996EAA8}">
      <dgm:prSet/>
      <dgm:spPr/>
      <dgm:t>
        <a:bodyPr/>
        <a:lstStyle/>
        <a:p>
          <a:endParaRPr lang="it-IT"/>
        </a:p>
      </dgm:t>
    </dgm:pt>
    <dgm:pt modelId="{BB27215C-CC56-453E-B28D-226A448DB206}">
      <dgm:prSet phldrT="[Testo]"/>
      <dgm:spPr/>
      <dgm:t>
        <a:bodyPr/>
        <a:lstStyle/>
        <a:p>
          <a:pPr algn="just"/>
          <a:r>
            <a:rPr lang="it-IT" b="1" dirty="0" smtClean="0">
              <a:solidFill>
                <a:schemeClr val="accent6"/>
              </a:solidFill>
            </a:rPr>
            <a:t>Il proposito criminoso </a:t>
          </a:r>
          <a:r>
            <a:rPr lang="it-IT" dirty="0" smtClean="0"/>
            <a:t>può essere anche già formato in capo al cliente, che avrebbe commissionato la consulenza esclusivamente per procurarsi la «pistola» con cui agire</a:t>
          </a:r>
          <a:endParaRPr lang="it-IT" dirty="0"/>
        </a:p>
      </dgm:t>
    </dgm:pt>
    <dgm:pt modelId="{DE2CF315-80DC-44D5-963B-9F858392A1B9}" type="parTrans" cxnId="{CA865F1D-63BD-4319-A7BC-712D46DAACB1}">
      <dgm:prSet/>
      <dgm:spPr/>
      <dgm:t>
        <a:bodyPr/>
        <a:lstStyle/>
        <a:p>
          <a:endParaRPr lang="it-IT"/>
        </a:p>
      </dgm:t>
    </dgm:pt>
    <dgm:pt modelId="{3A8FC177-6332-45FA-92CA-606A86ADAC7D}" type="sibTrans" cxnId="{CA865F1D-63BD-4319-A7BC-712D46DAACB1}">
      <dgm:prSet/>
      <dgm:spPr/>
      <dgm:t>
        <a:bodyPr/>
        <a:lstStyle/>
        <a:p>
          <a:endParaRPr lang="it-IT"/>
        </a:p>
      </dgm:t>
    </dgm:pt>
    <dgm:pt modelId="{1AE0C6D2-A1E1-47A2-B2FC-1F92174589C8}" type="pres">
      <dgm:prSet presAssocID="{2FFB878A-D13E-4909-A5E7-1A8A527440F1}" presName="outerComposite" presStyleCnt="0">
        <dgm:presLayoutVars>
          <dgm:chMax val="5"/>
          <dgm:dir/>
          <dgm:resizeHandles val="exact"/>
        </dgm:presLayoutVars>
      </dgm:prSet>
      <dgm:spPr/>
      <dgm:t>
        <a:bodyPr/>
        <a:lstStyle/>
        <a:p>
          <a:endParaRPr lang="it-IT"/>
        </a:p>
      </dgm:t>
    </dgm:pt>
    <dgm:pt modelId="{7A716C0C-529A-44B5-AC08-9165E163FC14}" type="pres">
      <dgm:prSet presAssocID="{2FFB878A-D13E-4909-A5E7-1A8A527440F1}" presName="dummyMaxCanvas" presStyleCnt="0">
        <dgm:presLayoutVars/>
      </dgm:prSet>
      <dgm:spPr/>
    </dgm:pt>
    <dgm:pt modelId="{E27EDBBD-EDC4-46A9-9234-A87931CAA5AF}" type="pres">
      <dgm:prSet presAssocID="{2FFB878A-D13E-4909-A5E7-1A8A527440F1}" presName="ThreeNodes_1" presStyleLbl="node1" presStyleIdx="0" presStyleCnt="3">
        <dgm:presLayoutVars>
          <dgm:bulletEnabled val="1"/>
        </dgm:presLayoutVars>
      </dgm:prSet>
      <dgm:spPr/>
      <dgm:t>
        <a:bodyPr/>
        <a:lstStyle/>
        <a:p>
          <a:endParaRPr lang="it-IT"/>
        </a:p>
      </dgm:t>
    </dgm:pt>
    <dgm:pt modelId="{1BDF3D6F-3FAC-42A9-9D11-677C619FB38E}" type="pres">
      <dgm:prSet presAssocID="{2FFB878A-D13E-4909-A5E7-1A8A527440F1}" presName="ThreeNodes_2" presStyleLbl="node1" presStyleIdx="1" presStyleCnt="3">
        <dgm:presLayoutVars>
          <dgm:bulletEnabled val="1"/>
        </dgm:presLayoutVars>
      </dgm:prSet>
      <dgm:spPr/>
      <dgm:t>
        <a:bodyPr/>
        <a:lstStyle/>
        <a:p>
          <a:endParaRPr lang="it-IT"/>
        </a:p>
      </dgm:t>
    </dgm:pt>
    <dgm:pt modelId="{7EFADD15-F2A2-47F5-8FBF-B35C93ABBDF0}" type="pres">
      <dgm:prSet presAssocID="{2FFB878A-D13E-4909-A5E7-1A8A527440F1}" presName="ThreeNodes_3" presStyleLbl="node1" presStyleIdx="2" presStyleCnt="3">
        <dgm:presLayoutVars>
          <dgm:bulletEnabled val="1"/>
        </dgm:presLayoutVars>
      </dgm:prSet>
      <dgm:spPr/>
      <dgm:t>
        <a:bodyPr/>
        <a:lstStyle/>
        <a:p>
          <a:endParaRPr lang="it-IT"/>
        </a:p>
      </dgm:t>
    </dgm:pt>
    <dgm:pt modelId="{6F492E9B-A06D-4018-923A-9DCC9FE4CEFF}" type="pres">
      <dgm:prSet presAssocID="{2FFB878A-D13E-4909-A5E7-1A8A527440F1}" presName="ThreeConn_1-2" presStyleLbl="fgAccFollowNode1" presStyleIdx="0" presStyleCnt="2">
        <dgm:presLayoutVars>
          <dgm:bulletEnabled val="1"/>
        </dgm:presLayoutVars>
      </dgm:prSet>
      <dgm:spPr/>
      <dgm:t>
        <a:bodyPr/>
        <a:lstStyle/>
        <a:p>
          <a:endParaRPr lang="it-IT"/>
        </a:p>
      </dgm:t>
    </dgm:pt>
    <dgm:pt modelId="{3985357E-8F1A-41B7-A528-CCCB2EFEBCCD}" type="pres">
      <dgm:prSet presAssocID="{2FFB878A-D13E-4909-A5E7-1A8A527440F1}" presName="ThreeConn_2-3" presStyleLbl="fgAccFollowNode1" presStyleIdx="1" presStyleCnt="2">
        <dgm:presLayoutVars>
          <dgm:bulletEnabled val="1"/>
        </dgm:presLayoutVars>
      </dgm:prSet>
      <dgm:spPr/>
      <dgm:t>
        <a:bodyPr/>
        <a:lstStyle/>
        <a:p>
          <a:endParaRPr lang="it-IT"/>
        </a:p>
      </dgm:t>
    </dgm:pt>
    <dgm:pt modelId="{AE049A2F-FF6E-413D-AF69-82928FBF70E3}" type="pres">
      <dgm:prSet presAssocID="{2FFB878A-D13E-4909-A5E7-1A8A527440F1}" presName="ThreeNodes_1_text" presStyleLbl="node1" presStyleIdx="2" presStyleCnt="3">
        <dgm:presLayoutVars>
          <dgm:bulletEnabled val="1"/>
        </dgm:presLayoutVars>
      </dgm:prSet>
      <dgm:spPr/>
      <dgm:t>
        <a:bodyPr/>
        <a:lstStyle/>
        <a:p>
          <a:endParaRPr lang="it-IT"/>
        </a:p>
      </dgm:t>
    </dgm:pt>
    <dgm:pt modelId="{8557C014-5645-4A15-831D-6268D4466643}" type="pres">
      <dgm:prSet presAssocID="{2FFB878A-D13E-4909-A5E7-1A8A527440F1}" presName="ThreeNodes_2_text" presStyleLbl="node1" presStyleIdx="2" presStyleCnt="3">
        <dgm:presLayoutVars>
          <dgm:bulletEnabled val="1"/>
        </dgm:presLayoutVars>
      </dgm:prSet>
      <dgm:spPr/>
      <dgm:t>
        <a:bodyPr/>
        <a:lstStyle/>
        <a:p>
          <a:endParaRPr lang="it-IT"/>
        </a:p>
      </dgm:t>
    </dgm:pt>
    <dgm:pt modelId="{7476ED4B-71A4-44FC-B3A8-DF293B86D740}" type="pres">
      <dgm:prSet presAssocID="{2FFB878A-D13E-4909-A5E7-1A8A527440F1}" presName="ThreeNodes_3_text" presStyleLbl="node1" presStyleIdx="2" presStyleCnt="3">
        <dgm:presLayoutVars>
          <dgm:bulletEnabled val="1"/>
        </dgm:presLayoutVars>
      </dgm:prSet>
      <dgm:spPr/>
      <dgm:t>
        <a:bodyPr/>
        <a:lstStyle/>
        <a:p>
          <a:endParaRPr lang="it-IT"/>
        </a:p>
      </dgm:t>
    </dgm:pt>
  </dgm:ptLst>
  <dgm:cxnLst>
    <dgm:cxn modelId="{CA865F1D-63BD-4319-A7BC-712D46DAACB1}" srcId="{2FFB878A-D13E-4909-A5E7-1A8A527440F1}" destId="{BB27215C-CC56-453E-B28D-226A448DB206}" srcOrd="2" destOrd="0" parTransId="{DE2CF315-80DC-44D5-963B-9F858392A1B9}" sibTransId="{3A8FC177-6332-45FA-92CA-606A86ADAC7D}"/>
    <dgm:cxn modelId="{6A0064C6-7D56-4670-9FB3-9B89598E3AD3}" type="presOf" srcId="{2FFB878A-D13E-4909-A5E7-1A8A527440F1}" destId="{1AE0C6D2-A1E1-47A2-B2FC-1F92174589C8}" srcOrd="0" destOrd="0" presId="urn:microsoft.com/office/officeart/2005/8/layout/vProcess5"/>
    <dgm:cxn modelId="{B6A555A6-18DE-4B95-A72C-CAFCBA4DF8E5}" type="presOf" srcId="{0415BBF0-0AF0-4BFD-B9CF-8DBFF967D0EC}" destId="{E27EDBBD-EDC4-46A9-9234-A87931CAA5AF}" srcOrd="0" destOrd="0" presId="urn:microsoft.com/office/officeart/2005/8/layout/vProcess5"/>
    <dgm:cxn modelId="{9156B3CB-35FB-4F7B-BA05-0770E1928CA2}" type="presOf" srcId="{460F0AB9-5D6B-423D-8F06-0E490C38F7AB}" destId="{6F492E9B-A06D-4018-923A-9DCC9FE4CEFF}" srcOrd="0" destOrd="0" presId="urn:microsoft.com/office/officeart/2005/8/layout/vProcess5"/>
    <dgm:cxn modelId="{B82B2B75-AB84-487E-9B29-8633BF04A4A1}" type="presOf" srcId="{BB27215C-CC56-453E-B28D-226A448DB206}" destId="{7EFADD15-F2A2-47F5-8FBF-B35C93ABBDF0}" srcOrd="0" destOrd="0" presId="urn:microsoft.com/office/officeart/2005/8/layout/vProcess5"/>
    <dgm:cxn modelId="{66BAFA78-C146-424E-A96E-EC53133C67C3}" type="presOf" srcId="{5C5D5731-688C-4D78-ABD3-1C149D3469CB}" destId="{3985357E-8F1A-41B7-A528-CCCB2EFEBCCD}" srcOrd="0" destOrd="0" presId="urn:microsoft.com/office/officeart/2005/8/layout/vProcess5"/>
    <dgm:cxn modelId="{BF175801-8832-41CD-86C6-4DB53AC46412}" srcId="{2FFB878A-D13E-4909-A5E7-1A8A527440F1}" destId="{0415BBF0-0AF0-4BFD-B9CF-8DBFF967D0EC}" srcOrd="0" destOrd="0" parTransId="{B51D54A0-06C5-4947-BDF5-A202EC8447F0}" sibTransId="{460F0AB9-5D6B-423D-8F06-0E490C38F7AB}"/>
    <dgm:cxn modelId="{DC6F2BDD-9917-445B-9075-F7893ECA7F07}" type="presOf" srcId="{0415BBF0-0AF0-4BFD-B9CF-8DBFF967D0EC}" destId="{AE049A2F-FF6E-413D-AF69-82928FBF70E3}" srcOrd="1" destOrd="0" presId="urn:microsoft.com/office/officeart/2005/8/layout/vProcess5"/>
    <dgm:cxn modelId="{94B4FE0D-0102-455B-99D7-22796351F947}" type="presOf" srcId="{52A1C86E-9C67-4289-A325-8BC5EC80D706}" destId="{1BDF3D6F-3FAC-42A9-9D11-677C619FB38E}" srcOrd="0" destOrd="0" presId="urn:microsoft.com/office/officeart/2005/8/layout/vProcess5"/>
    <dgm:cxn modelId="{6A9CC98D-AA5C-47E2-9007-D5BDBE89E139}" type="presOf" srcId="{BB27215C-CC56-453E-B28D-226A448DB206}" destId="{7476ED4B-71A4-44FC-B3A8-DF293B86D740}" srcOrd="1" destOrd="0" presId="urn:microsoft.com/office/officeart/2005/8/layout/vProcess5"/>
    <dgm:cxn modelId="{F694C98B-63FE-45C6-A3F4-A17C8996EAA8}" srcId="{2FFB878A-D13E-4909-A5E7-1A8A527440F1}" destId="{52A1C86E-9C67-4289-A325-8BC5EC80D706}" srcOrd="1" destOrd="0" parTransId="{289FC3EA-B249-4C0F-80BD-4BD249CB99F3}" sibTransId="{5C5D5731-688C-4D78-ABD3-1C149D3469CB}"/>
    <dgm:cxn modelId="{449817EF-B41F-4CD5-BC4C-E919DB796A31}" type="presOf" srcId="{52A1C86E-9C67-4289-A325-8BC5EC80D706}" destId="{8557C014-5645-4A15-831D-6268D4466643}" srcOrd="1" destOrd="0" presId="urn:microsoft.com/office/officeart/2005/8/layout/vProcess5"/>
    <dgm:cxn modelId="{2B5EE80A-6154-4911-B0FB-C711C06D44C8}" type="presParOf" srcId="{1AE0C6D2-A1E1-47A2-B2FC-1F92174589C8}" destId="{7A716C0C-529A-44B5-AC08-9165E163FC14}" srcOrd="0" destOrd="0" presId="urn:microsoft.com/office/officeart/2005/8/layout/vProcess5"/>
    <dgm:cxn modelId="{F56A8651-F1A2-4704-AE50-75A772B87657}" type="presParOf" srcId="{1AE0C6D2-A1E1-47A2-B2FC-1F92174589C8}" destId="{E27EDBBD-EDC4-46A9-9234-A87931CAA5AF}" srcOrd="1" destOrd="0" presId="urn:microsoft.com/office/officeart/2005/8/layout/vProcess5"/>
    <dgm:cxn modelId="{651E9CFD-8EF0-4F85-B558-906A2F499176}" type="presParOf" srcId="{1AE0C6D2-A1E1-47A2-B2FC-1F92174589C8}" destId="{1BDF3D6F-3FAC-42A9-9D11-677C619FB38E}" srcOrd="2" destOrd="0" presId="urn:microsoft.com/office/officeart/2005/8/layout/vProcess5"/>
    <dgm:cxn modelId="{91CE9B9E-0458-44E1-A096-1B07DC617034}" type="presParOf" srcId="{1AE0C6D2-A1E1-47A2-B2FC-1F92174589C8}" destId="{7EFADD15-F2A2-47F5-8FBF-B35C93ABBDF0}" srcOrd="3" destOrd="0" presId="urn:microsoft.com/office/officeart/2005/8/layout/vProcess5"/>
    <dgm:cxn modelId="{4F548B70-A319-4E6E-A56E-8A8A21EF9FBE}" type="presParOf" srcId="{1AE0C6D2-A1E1-47A2-B2FC-1F92174589C8}" destId="{6F492E9B-A06D-4018-923A-9DCC9FE4CEFF}" srcOrd="4" destOrd="0" presId="urn:microsoft.com/office/officeart/2005/8/layout/vProcess5"/>
    <dgm:cxn modelId="{7F3A55D3-ACA1-4FB7-8DED-021E479F1A39}" type="presParOf" srcId="{1AE0C6D2-A1E1-47A2-B2FC-1F92174589C8}" destId="{3985357E-8F1A-41B7-A528-CCCB2EFEBCCD}" srcOrd="5" destOrd="0" presId="urn:microsoft.com/office/officeart/2005/8/layout/vProcess5"/>
    <dgm:cxn modelId="{23CEAB51-7A2C-4F59-B0A2-CAA60A3203F7}" type="presParOf" srcId="{1AE0C6D2-A1E1-47A2-B2FC-1F92174589C8}" destId="{AE049A2F-FF6E-413D-AF69-82928FBF70E3}" srcOrd="6" destOrd="0" presId="urn:microsoft.com/office/officeart/2005/8/layout/vProcess5"/>
    <dgm:cxn modelId="{AD61D074-FA4B-4807-B2C5-D6452C3BB3BA}" type="presParOf" srcId="{1AE0C6D2-A1E1-47A2-B2FC-1F92174589C8}" destId="{8557C014-5645-4A15-831D-6268D4466643}" srcOrd="7" destOrd="0" presId="urn:microsoft.com/office/officeart/2005/8/layout/vProcess5"/>
    <dgm:cxn modelId="{49C94AFF-0C07-4C65-8F42-F8E23FB251A9}" type="presParOf" srcId="{1AE0C6D2-A1E1-47A2-B2FC-1F92174589C8}" destId="{7476ED4B-71A4-44FC-B3A8-DF293B86D740}"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C3E91201-3839-438B-BEBA-61C4ABD5B213}"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it-IT"/>
        </a:p>
      </dgm:t>
    </dgm:pt>
    <dgm:pt modelId="{024073D6-1E4A-4488-8D39-A65EDF17D111}">
      <dgm:prSet phldrT="[Testo]"/>
      <dgm:spPr>
        <a:solidFill>
          <a:srgbClr val="6B973F"/>
        </a:solidFill>
      </dgm:spPr>
      <dgm:t>
        <a:bodyPr/>
        <a:lstStyle/>
        <a:p>
          <a:r>
            <a:rPr lang="it-IT" dirty="0" smtClean="0"/>
            <a:t>Informazione pura</a:t>
          </a:r>
          <a:endParaRPr lang="it-IT" dirty="0"/>
        </a:p>
      </dgm:t>
    </dgm:pt>
    <dgm:pt modelId="{91A5FC0A-0FE7-40F7-82CA-43FBDBD6EFCA}" type="parTrans" cxnId="{CC59D415-2F43-4557-8BC0-45DC6AE783A0}">
      <dgm:prSet/>
      <dgm:spPr/>
      <dgm:t>
        <a:bodyPr/>
        <a:lstStyle/>
        <a:p>
          <a:endParaRPr lang="it-IT"/>
        </a:p>
      </dgm:t>
    </dgm:pt>
    <dgm:pt modelId="{A6869DB4-EC2D-4974-A1A5-C05F5D73A4BB}" type="sibTrans" cxnId="{CC59D415-2F43-4557-8BC0-45DC6AE783A0}">
      <dgm:prSet/>
      <dgm:spPr/>
      <dgm:t>
        <a:bodyPr/>
        <a:lstStyle/>
        <a:p>
          <a:endParaRPr lang="it-IT"/>
        </a:p>
      </dgm:t>
    </dgm:pt>
    <dgm:pt modelId="{942B51F7-1B02-42B9-9439-0D116C388842}">
      <dgm:prSet phldrT="[Testo]"/>
      <dgm:spPr>
        <a:solidFill>
          <a:srgbClr val="4A7335"/>
        </a:solidFill>
      </dgm:spPr>
      <dgm:t>
        <a:bodyPr/>
        <a:lstStyle/>
        <a:p>
          <a:r>
            <a:rPr lang="it-IT" dirty="0" smtClean="0"/>
            <a:t>Consiglio</a:t>
          </a:r>
          <a:endParaRPr lang="it-IT" dirty="0"/>
        </a:p>
      </dgm:t>
    </dgm:pt>
    <dgm:pt modelId="{9C810DE9-33DF-4432-9145-06CE6101E76F}" type="parTrans" cxnId="{7931D795-9DB6-4980-9AC0-086768747E50}">
      <dgm:prSet/>
      <dgm:spPr/>
      <dgm:t>
        <a:bodyPr/>
        <a:lstStyle/>
        <a:p>
          <a:endParaRPr lang="it-IT"/>
        </a:p>
      </dgm:t>
    </dgm:pt>
    <dgm:pt modelId="{2A73BD2F-FC18-4902-A9DD-D5B9A8BC848D}" type="sibTrans" cxnId="{7931D795-9DB6-4980-9AC0-086768747E50}">
      <dgm:prSet/>
      <dgm:spPr/>
      <dgm:t>
        <a:bodyPr/>
        <a:lstStyle/>
        <a:p>
          <a:endParaRPr lang="it-IT"/>
        </a:p>
      </dgm:t>
    </dgm:pt>
    <dgm:pt modelId="{1D1C0812-6483-41C9-B4DA-5EDC658CB2E1}">
      <dgm:prSet phldrT="[Testo]"/>
      <dgm:spPr>
        <a:solidFill>
          <a:srgbClr val="FFC000"/>
        </a:solidFill>
      </dgm:spPr>
      <dgm:t>
        <a:bodyPr/>
        <a:lstStyle/>
        <a:p>
          <a:r>
            <a:rPr lang="it-IT" dirty="0" smtClean="0"/>
            <a:t>Suggerimento</a:t>
          </a:r>
          <a:endParaRPr lang="it-IT" dirty="0"/>
        </a:p>
      </dgm:t>
    </dgm:pt>
    <dgm:pt modelId="{10262F57-8B98-4284-B260-8B2313740557}" type="parTrans" cxnId="{96B9A1D5-5AF1-47E3-9107-49FC72963731}">
      <dgm:prSet/>
      <dgm:spPr/>
      <dgm:t>
        <a:bodyPr/>
        <a:lstStyle/>
        <a:p>
          <a:endParaRPr lang="it-IT"/>
        </a:p>
      </dgm:t>
    </dgm:pt>
    <dgm:pt modelId="{46D51B5F-C8AE-4B9F-8E1F-79693CA808F5}" type="sibTrans" cxnId="{96B9A1D5-5AF1-47E3-9107-49FC72963731}">
      <dgm:prSet/>
      <dgm:spPr/>
      <dgm:t>
        <a:bodyPr/>
        <a:lstStyle/>
        <a:p>
          <a:endParaRPr lang="it-IT"/>
        </a:p>
      </dgm:t>
    </dgm:pt>
    <dgm:pt modelId="{DF55C645-9F27-46DE-A034-8F0399319468}">
      <dgm:prSet phldrT="[Testo]"/>
      <dgm:spPr>
        <a:solidFill>
          <a:schemeClr val="accent6"/>
        </a:solidFill>
      </dgm:spPr>
      <dgm:t>
        <a:bodyPr/>
        <a:lstStyle/>
        <a:p>
          <a:r>
            <a:rPr lang="it-IT" dirty="0" smtClean="0"/>
            <a:t>Invito</a:t>
          </a:r>
          <a:endParaRPr lang="it-IT" dirty="0"/>
        </a:p>
      </dgm:t>
    </dgm:pt>
    <dgm:pt modelId="{25A8B507-B997-4A8D-A8DB-0A46147ADDFB}" type="parTrans" cxnId="{9C8B2BB0-5448-4485-99B3-5435425BAF14}">
      <dgm:prSet/>
      <dgm:spPr/>
      <dgm:t>
        <a:bodyPr/>
        <a:lstStyle/>
        <a:p>
          <a:endParaRPr lang="it-IT"/>
        </a:p>
      </dgm:t>
    </dgm:pt>
    <dgm:pt modelId="{F12A24CF-5B40-46E0-BE9F-26A7A1540CDD}" type="sibTrans" cxnId="{9C8B2BB0-5448-4485-99B3-5435425BAF14}">
      <dgm:prSet/>
      <dgm:spPr/>
      <dgm:t>
        <a:bodyPr/>
        <a:lstStyle/>
        <a:p>
          <a:endParaRPr lang="it-IT"/>
        </a:p>
      </dgm:t>
    </dgm:pt>
    <dgm:pt modelId="{D241A377-EA10-4B1D-B42D-5D9B0F7292AA}">
      <dgm:prSet phldrT="[Testo]"/>
      <dgm:spPr>
        <a:solidFill>
          <a:srgbClr val="FF0000"/>
        </a:solidFill>
      </dgm:spPr>
      <dgm:t>
        <a:bodyPr/>
        <a:lstStyle/>
        <a:p>
          <a:r>
            <a:rPr lang="it-IT" dirty="0" smtClean="0"/>
            <a:t>Istigazione</a:t>
          </a:r>
          <a:endParaRPr lang="it-IT" dirty="0"/>
        </a:p>
      </dgm:t>
    </dgm:pt>
    <dgm:pt modelId="{EF12BC39-5A06-486F-8D8D-B68C7AFBFF67}" type="parTrans" cxnId="{F02E7953-D1C2-4903-B149-F20BB8623F10}">
      <dgm:prSet/>
      <dgm:spPr/>
      <dgm:t>
        <a:bodyPr/>
        <a:lstStyle/>
        <a:p>
          <a:endParaRPr lang="it-IT"/>
        </a:p>
      </dgm:t>
    </dgm:pt>
    <dgm:pt modelId="{B8D23EAD-3D29-4CE9-8593-68CA1DD95849}" type="sibTrans" cxnId="{F02E7953-D1C2-4903-B149-F20BB8623F10}">
      <dgm:prSet/>
      <dgm:spPr/>
      <dgm:t>
        <a:bodyPr/>
        <a:lstStyle/>
        <a:p>
          <a:endParaRPr lang="it-IT"/>
        </a:p>
      </dgm:t>
    </dgm:pt>
    <dgm:pt modelId="{1299F88F-3176-4D64-8ABD-CAEAB7DE6EB2}" type="pres">
      <dgm:prSet presAssocID="{C3E91201-3839-438B-BEBA-61C4ABD5B213}" presName="cycle" presStyleCnt="0">
        <dgm:presLayoutVars>
          <dgm:dir/>
          <dgm:resizeHandles val="exact"/>
        </dgm:presLayoutVars>
      </dgm:prSet>
      <dgm:spPr/>
      <dgm:t>
        <a:bodyPr/>
        <a:lstStyle/>
        <a:p>
          <a:endParaRPr lang="it-IT"/>
        </a:p>
      </dgm:t>
    </dgm:pt>
    <dgm:pt modelId="{8D327281-D0BB-4C34-B3D1-ED962EBC5706}" type="pres">
      <dgm:prSet presAssocID="{024073D6-1E4A-4488-8D39-A65EDF17D111}" presName="node" presStyleLbl="node1" presStyleIdx="0" presStyleCnt="5">
        <dgm:presLayoutVars>
          <dgm:bulletEnabled val="1"/>
        </dgm:presLayoutVars>
      </dgm:prSet>
      <dgm:spPr/>
      <dgm:t>
        <a:bodyPr/>
        <a:lstStyle/>
        <a:p>
          <a:endParaRPr lang="it-IT"/>
        </a:p>
      </dgm:t>
    </dgm:pt>
    <dgm:pt modelId="{3B21E422-67E4-40A1-A682-888B3316FA8C}" type="pres">
      <dgm:prSet presAssocID="{A6869DB4-EC2D-4974-A1A5-C05F5D73A4BB}" presName="sibTrans" presStyleLbl="sibTrans2D1" presStyleIdx="0" presStyleCnt="5"/>
      <dgm:spPr/>
      <dgm:t>
        <a:bodyPr/>
        <a:lstStyle/>
        <a:p>
          <a:endParaRPr lang="it-IT"/>
        </a:p>
      </dgm:t>
    </dgm:pt>
    <dgm:pt modelId="{854E4ABE-12CB-465E-9F1A-01E02130EABC}" type="pres">
      <dgm:prSet presAssocID="{A6869DB4-EC2D-4974-A1A5-C05F5D73A4BB}" presName="connectorText" presStyleLbl="sibTrans2D1" presStyleIdx="0" presStyleCnt="5"/>
      <dgm:spPr/>
      <dgm:t>
        <a:bodyPr/>
        <a:lstStyle/>
        <a:p>
          <a:endParaRPr lang="it-IT"/>
        </a:p>
      </dgm:t>
    </dgm:pt>
    <dgm:pt modelId="{F866BB67-E1E2-49DB-8DFA-A3C7D8FF9897}" type="pres">
      <dgm:prSet presAssocID="{942B51F7-1B02-42B9-9439-0D116C388842}" presName="node" presStyleLbl="node1" presStyleIdx="1" presStyleCnt="5">
        <dgm:presLayoutVars>
          <dgm:bulletEnabled val="1"/>
        </dgm:presLayoutVars>
      </dgm:prSet>
      <dgm:spPr/>
      <dgm:t>
        <a:bodyPr/>
        <a:lstStyle/>
        <a:p>
          <a:endParaRPr lang="it-IT"/>
        </a:p>
      </dgm:t>
    </dgm:pt>
    <dgm:pt modelId="{9E6B2F9E-DBBC-4325-AA11-EFAA7A3A542F}" type="pres">
      <dgm:prSet presAssocID="{2A73BD2F-FC18-4902-A9DD-D5B9A8BC848D}" presName="sibTrans" presStyleLbl="sibTrans2D1" presStyleIdx="1" presStyleCnt="5"/>
      <dgm:spPr/>
      <dgm:t>
        <a:bodyPr/>
        <a:lstStyle/>
        <a:p>
          <a:endParaRPr lang="it-IT"/>
        </a:p>
      </dgm:t>
    </dgm:pt>
    <dgm:pt modelId="{CAEE6115-FEE8-4F56-B028-7D6A2CD45B98}" type="pres">
      <dgm:prSet presAssocID="{2A73BD2F-FC18-4902-A9DD-D5B9A8BC848D}" presName="connectorText" presStyleLbl="sibTrans2D1" presStyleIdx="1" presStyleCnt="5"/>
      <dgm:spPr/>
      <dgm:t>
        <a:bodyPr/>
        <a:lstStyle/>
        <a:p>
          <a:endParaRPr lang="it-IT"/>
        </a:p>
      </dgm:t>
    </dgm:pt>
    <dgm:pt modelId="{DA6CBDCA-0A59-4F05-8B0D-8DD6CC01A6EC}" type="pres">
      <dgm:prSet presAssocID="{1D1C0812-6483-41C9-B4DA-5EDC658CB2E1}" presName="node" presStyleLbl="node1" presStyleIdx="2" presStyleCnt="5">
        <dgm:presLayoutVars>
          <dgm:bulletEnabled val="1"/>
        </dgm:presLayoutVars>
      </dgm:prSet>
      <dgm:spPr/>
      <dgm:t>
        <a:bodyPr/>
        <a:lstStyle/>
        <a:p>
          <a:endParaRPr lang="it-IT"/>
        </a:p>
      </dgm:t>
    </dgm:pt>
    <dgm:pt modelId="{DA1ECC8F-CEC9-4994-AF64-AF84533C49DD}" type="pres">
      <dgm:prSet presAssocID="{46D51B5F-C8AE-4B9F-8E1F-79693CA808F5}" presName="sibTrans" presStyleLbl="sibTrans2D1" presStyleIdx="2" presStyleCnt="5"/>
      <dgm:spPr/>
      <dgm:t>
        <a:bodyPr/>
        <a:lstStyle/>
        <a:p>
          <a:endParaRPr lang="it-IT"/>
        </a:p>
      </dgm:t>
    </dgm:pt>
    <dgm:pt modelId="{8ECADEE3-B9DB-4BBD-A301-8B9473BEE104}" type="pres">
      <dgm:prSet presAssocID="{46D51B5F-C8AE-4B9F-8E1F-79693CA808F5}" presName="connectorText" presStyleLbl="sibTrans2D1" presStyleIdx="2" presStyleCnt="5"/>
      <dgm:spPr/>
      <dgm:t>
        <a:bodyPr/>
        <a:lstStyle/>
        <a:p>
          <a:endParaRPr lang="it-IT"/>
        </a:p>
      </dgm:t>
    </dgm:pt>
    <dgm:pt modelId="{5BA04907-B9E6-466E-901B-D1D1FCD1EE12}" type="pres">
      <dgm:prSet presAssocID="{DF55C645-9F27-46DE-A034-8F0399319468}" presName="node" presStyleLbl="node1" presStyleIdx="3" presStyleCnt="5">
        <dgm:presLayoutVars>
          <dgm:bulletEnabled val="1"/>
        </dgm:presLayoutVars>
      </dgm:prSet>
      <dgm:spPr/>
      <dgm:t>
        <a:bodyPr/>
        <a:lstStyle/>
        <a:p>
          <a:endParaRPr lang="it-IT"/>
        </a:p>
      </dgm:t>
    </dgm:pt>
    <dgm:pt modelId="{06C7A9FF-9418-4278-97A2-BEE37BAF914E}" type="pres">
      <dgm:prSet presAssocID="{F12A24CF-5B40-46E0-BE9F-26A7A1540CDD}" presName="sibTrans" presStyleLbl="sibTrans2D1" presStyleIdx="3" presStyleCnt="5"/>
      <dgm:spPr/>
      <dgm:t>
        <a:bodyPr/>
        <a:lstStyle/>
        <a:p>
          <a:endParaRPr lang="it-IT"/>
        </a:p>
      </dgm:t>
    </dgm:pt>
    <dgm:pt modelId="{C47259BE-1172-416C-BBD6-1B3C412C111E}" type="pres">
      <dgm:prSet presAssocID="{F12A24CF-5B40-46E0-BE9F-26A7A1540CDD}" presName="connectorText" presStyleLbl="sibTrans2D1" presStyleIdx="3" presStyleCnt="5"/>
      <dgm:spPr/>
      <dgm:t>
        <a:bodyPr/>
        <a:lstStyle/>
        <a:p>
          <a:endParaRPr lang="it-IT"/>
        </a:p>
      </dgm:t>
    </dgm:pt>
    <dgm:pt modelId="{23A9D962-4A29-4D1C-8034-F96D52C29330}" type="pres">
      <dgm:prSet presAssocID="{D241A377-EA10-4B1D-B42D-5D9B0F7292AA}" presName="node" presStyleLbl="node1" presStyleIdx="4" presStyleCnt="5">
        <dgm:presLayoutVars>
          <dgm:bulletEnabled val="1"/>
        </dgm:presLayoutVars>
      </dgm:prSet>
      <dgm:spPr/>
      <dgm:t>
        <a:bodyPr/>
        <a:lstStyle/>
        <a:p>
          <a:endParaRPr lang="it-IT"/>
        </a:p>
      </dgm:t>
    </dgm:pt>
    <dgm:pt modelId="{1EC096C5-5EF3-4EAD-A5BF-BF3E384E6857}" type="pres">
      <dgm:prSet presAssocID="{B8D23EAD-3D29-4CE9-8593-68CA1DD95849}" presName="sibTrans" presStyleLbl="sibTrans2D1" presStyleIdx="4" presStyleCnt="5"/>
      <dgm:spPr/>
      <dgm:t>
        <a:bodyPr/>
        <a:lstStyle/>
        <a:p>
          <a:endParaRPr lang="it-IT"/>
        </a:p>
      </dgm:t>
    </dgm:pt>
    <dgm:pt modelId="{254250FB-7A89-4624-A955-D4E6AFAEE7D4}" type="pres">
      <dgm:prSet presAssocID="{B8D23EAD-3D29-4CE9-8593-68CA1DD95849}" presName="connectorText" presStyleLbl="sibTrans2D1" presStyleIdx="4" presStyleCnt="5"/>
      <dgm:spPr/>
      <dgm:t>
        <a:bodyPr/>
        <a:lstStyle/>
        <a:p>
          <a:endParaRPr lang="it-IT"/>
        </a:p>
      </dgm:t>
    </dgm:pt>
  </dgm:ptLst>
  <dgm:cxnLst>
    <dgm:cxn modelId="{9C8B2BB0-5448-4485-99B3-5435425BAF14}" srcId="{C3E91201-3839-438B-BEBA-61C4ABD5B213}" destId="{DF55C645-9F27-46DE-A034-8F0399319468}" srcOrd="3" destOrd="0" parTransId="{25A8B507-B997-4A8D-A8DB-0A46147ADDFB}" sibTransId="{F12A24CF-5B40-46E0-BE9F-26A7A1540CDD}"/>
    <dgm:cxn modelId="{807F72BC-FC57-4B53-99F8-2BCA7EBE156C}" type="presOf" srcId="{F12A24CF-5B40-46E0-BE9F-26A7A1540CDD}" destId="{C47259BE-1172-416C-BBD6-1B3C412C111E}" srcOrd="1" destOrd="0" presId="urn:microsoft.com/office/officeart/2005/8/layout/cycle2"/>
    <dgm:cxn modelId="{0AC874A6-EB90-4BCE-8E17-2E928596714A}" type="presOf" srcId="{C3E91201-3839-438B-BEBA-61C4ABD5B213}" destId="{1299F88F-3176-4D64-8ABD-CAEAB7DE6EB2}" srcOrd="0" destOrd="0" presId="urn:microsoft.com/office/officeart/2005/8/layout/cycle2"/>
    <dgm:cxn modelId="{43A61203-2182-4C16-8D06-1C35C6A8AF9F}" type="presOf" srcId="{A6869DB4-EC2D-4974-A1A5-C05F5D73A4BB}" destId="{854E4ABE-12CB-465E-9F1A-01E02130EABC}" srcOrd="1" destOrd="0" presId="urn:microsoft.com/office/officeart/2005/8/layout/cycle2"/>
    <dgm:cxn modelId="{DFCABF50-2D01-46B3-BC44-7D0DA7050F3F}" type="presOf" srcId="{2A73BD2F-FC18-4902-A9DD-D5B9A8BC848D}" destId="{9E6B2F9E-DBBC-4325-AA11-EFAA7A3A542F}" srcOrd="0" destOrd="0" presId="urn:microsoft.com/office/officeart/2005/8/layout/cycle2"/>
    <dgm:cxn modelId="{6F6200FC-C375-4C04-95C8-4C5EC48CDA28}" type="presOf" srcId="{46D51B5F-C8AE-4B9F-8E1F-79693CA808F5}" destId="{DA1ECC8F-CEC9-4994-AF64-AF84533C49DD}" srcOrd="0" destOrd="0" presId="urn:microsoft.com/office/officeart/2005/8/layout/cycle2"/>
    <dgm:cxn modelId="{372C2DC6-D423-40FB-A90A-5604C9738D73}" type="presOf" srcId="{024073D6-1E4A-4488-8D39-A65EDF17D111}" destId="{8D327281-D0BB-4C34-B3D1-ED962EBC5706}" srcOrd="0" destOrd="0" presId="urn:microsoft.com/office/officeart/2005/8/layout/cycle2"/>
    <dgm:cxn modelId="{3F1F741C-761B-4F07-8CBF-8FAC04ADCBC5}" type="presOf" srcId="{2A73BD2F-FC18-4902-A9DD-D5B9A8BC848D}" destId="{CAEE6115-FEE8-4F56-B028-7D6A2CD45B98}" srcOrd="1" destOrd="0" presId="urn:microsoft.com/office/officeart/2005/8/layout/cycle2"/>
    <dgm:cxn modelId="{84ABED05-9CC0-47C5-9F0A-22D24C8C27FB}" type="presOf" srcId="{D241A377-EA10-4B1D-B42D-5D9B0F7292AA}" destId="{23A9D962-4A29-4D1C-8034-F96D52C29330}" srcOrd="0" destOrd="0" presId="urn:microsoft.com/office/officeart/2005/8/layout/cycle2"/>
    <dgm:cxn modelId="{2E126937-B5C7-4BE7-9537-FDD50E264E35}" type="presOf" srcId="{46D51B5F-C8AE-4B9F-8E1F-79693CA808F5}" destId="{8ECADEE3-B9DB-4BBD-A301-8B9473BEE104}" srcOrd="1" destOrd="0" presId="urn:microsoft.com/office/officeart/2005/8/layout/cycle2"/>
    <dgm:cxn modelId="{7931D795-9DB6-4980-9AC0-086768747E50}" srcId="{C3E91201-3839-438B-BEBA-61C4ABD5B213}" destId="{942B51F7-1B02-42B9-9439-0D116C388842}" srcOrd="1" destOrd="0" parTransId="{9C810DE9-33DF-4432-9145-06CE6101E76F}" sibTransId="{2A73BD2F-FC18-4902-A9DD-D5B9A8BC848D}"/>
    <dgm:cxn modelId="{70A24D50-214C-4939-80BA-69DE06E88C33}" type="presOf" srcId="{DF55C645-9F27-46DE-A034-8F0399319468}" destId="{5BA04907-B9E6-466E-901B-D1D1FCD1EE12}" srcOrd="0" destOrd="0" presId="urn:microsoft.com/office/officeart/2005/8/layout/cycle2"/>
    <dgm:cxn modelId="{FF4AF4C0-81E0-48C7-B726-8F1B0464ED6F}" type="presOf" srcId="{1D1C0812-6483-41C9-B4DA-5EDC658CB2E1}" destId="{DA6CBDCA-0A59-4F05-8B0D-8DD6CC01A6EC}" srcOrd="0" destOrd="0" presId="urn:microsoft.com/office/officeart/2005/8/layout/cycle2"/>
    <dgm:cxn modelId="{96B9A1D5-5AF1-47E3-9107-49FC72963731}" srcId="{C3E91201-3839-438B-BEBA-61C4ABD5B213}" destId="{1D1C0812-6483-41C9-B4DA-5EDC658CB2E1}" srcOrd="2" destOrd="0" parTransId="{10262F57-8B98-4284-B260-8B2313740557}" sibTransId="{46D51B5F-C8AE-4B9F-8E1F-79693CA808F5}"/>
    <dgm:cxn modelId="{47335258-49A0-41C0-BE13-7A2590F265B3}" type="presOf" srcId="{B8D23EAD-3D29-4CE9-8593-68CA1DD95849}" destId="{254250FB-7A89-4624-A955-D4E6AFAEE7D4}" srcOrd="1" destOrd="0" presId="urn:microsoft.com/office/officeart/2005/8/layout/cycle2"/>
    <dgm:cxn modelId="{8F09E000-BFFE-44B8-B9A5-1515C0A5C816}" type="presOf" srcId="{942B51F7-1B02-42B9-9439-0D116C388842}" destId="{F866BB67-E1E2-49DB-8DFA-A3C7D8FF9897}" srcOrd="0" destOrd="0" presId="urn:microsoft.com/office/officeart/2005/8/layout/cycle2"/>
    <dgm:cxn modelId="{A3EC2F66-8BB8-4B74-803A-158BC8AED6E9}" type="presOf" srcId="{F12A24CF-5B40-46E0-BE9F-26A7A1540CDD}" destId="{06C7A9FF-9418-4278-97A2-BEE37BAF914E}" srcOrd="0" destOrd="0" presId="urn:microsoft.com/office/officeart/2005/8/layout/cycle2"/>
    <dgm:cxn modelId="{610F6E73-DB43-4196-A1DF-E7BFAC88997C}" type="presOf" srcId="{A6869DB4-EC2D-4974-A1A5-C05F5D73A4BB}" destId="{3B21E422-67E4-40A1-A682-888B3316FA8C}" srcOrd="0" destOrd="0" presId="urn:microsoft.com/office/officeart/2005/8/layout/cycle2"/>
    <dgm:cxn modelId="{F02E7953-D1C2-4903-B149-F20BB8623F10}" srcId="{C3E91201-3839-438B-BEBA-61C4ABD5B213}" destId="{D241A377-EA10-4B1D-B42D-5D9B0F7292AA}" srcOrd="4" destOrd="0" parTransId="{EF12BC39-5A06-486F-8D8D-B68C7AFBFF67}" sibTransId="{B8D23EAD-3D29-4CE9-8593-68CA1DD95849}"/>
    <dgm:cxn modelId="{CC59D415-2F43-4557-8BC0-45DC6AE783A0}" srcId="{C3E91201-3839-438B-BEBA-61C4ABD5B213}" destId="{024073D6-1E4A-4488-8D39-A65EDF17D111}" srcOrd="0" destOrd="0" parTransId="{91A5FC0A-0FE7-40F7-82CA-43FBDBD6EFCA}" sibTransId="{A6869DB4-EC2D-4974-A1A5-C05F5D73A4BB}"/>
    <dgm:cxn modelId="{C567C5E0-3CD3-4862-A291-9DC85DD30E68}" type="presOf" srcId="{B8D23EAD-3D29-4CE9-8593-68CA1DD95849}" destId="{1EC096C5-5EF3-4EAD-A5BF-BF3E384E6857}" srcOrd="0" destOrd="0" presId="urn:microsoft.com/office/officeart/2005/8/layout/cycle2"/>
    <dgm:cxn modelId="{B3CC24AB-2B8A-400F-9AD3-AD96739B8C0D}" type="presParOf" srcId="{1299F88F-3176-4D64-8ABD-CAEAB7DE6EB2}" destId="{8D327281-D0BB-4C34-B3D1-ED962EBC5706}" srcOrd="0" destOrd="0" presId="urn:microsoft.com/office/officeart/2005/8/layout/cycle2"/>
    <dgm:cxn modelId="{EFD5BA71-D5EA-43E4-82E1-8711DAC8B8D8}" type="presParOf" srcId="{1299F88F-3176-4D64-8ABD-CAEAB7DE6EB2}" destId="{3B21E422-67E4-40A1-A682-888B3316FA8C}" srcOrd="1" destOrd="0" presId="urn:microsoft.com/office/officeart/2005/8/layout/cycle2"/>
    <dgm:cxn modelId="{D63BBDB4-7C37-4A09-B9FA-966F7E06026D}" type="presParOf" srcId="{3B21E422-67E4-40A1-A682-888B3316FA8C}" destId="{854E4ABE-12CB-465E-9F1A-01E02130EABC}" srcOrd="0" destOrd="0" presId="urn:microsoft.com/office/officeart/2005/8/layout/cycle2"/>
    <dgm:cxn modelId="{24C49863-68F4-41F2-9D56-F383CF3E754F}" type="presParOf" srcId="{1299F88F-3176-4D64-8ABD-CAEAB7DE6EB2}" destId="{F866BB67-E1E2-49DB-8DFA-A3C7D8FF9897}" srcOrd="2" destOrd="0" presId="urn:microsoft.com/office/officeart/2005/8/layout/cycle2"/>
    <dgm:cxn modelId="{DA29AF60-86E7-4B0A-8B44-A03D97FEE630}" type="presParOf" srcId="{1299F88F-3176-4D64-8ABD-CAEAB7DE6EB2}" destId="{9E6B2F9E-DBBC-4325-AA11-EFAA7A3A542F}" srcOrd="3" destOrd="0" presId="urn:microsoft.com/office/officeart/2005/8/layout/cycle2"/>
    <dgm:cxn modelId="{D7C4CD3F-EE03-4BE4-B706-AEA0E2F1289B}" type="presParOf" srcId="{9E6B2F9E-DBBC-4325-AA11-EFAA7A3A542F}" destId="{CAEE6115-FEE8-4F56-B028-7D6A2CD45B98}" srcOrd="0" destOrd="0" presId="urn:microsoft.com/office/officeart/2005/8/layout/cycle2"/>
    <dgm:cxn modelId="{9D6536F8-F68C-4996-B686-E8DF84518255}" type="presParOf" srcId="{1299F88F-3176-4D64-8ABD-CAEAB7DE6EB2}" destId="{DA6CBDCA-0A59-4F05-8B0D-8DD6CC01A6EC}" srcOrd="4" destOrd="0" presId="urn:microsoft.com/office/officeart/2005/8/layout/cycle2"/>
    <dgm:cxn modelId="{BD6C6A27-1B1D-459F-B74A-AA8BC963CB0D}" type="presParOf" srcId="{1299F88F-3176-4D64-8ABD-CAEAB7DE6EB2}" destId="{DA1ECC8F-CEC9-4994-AF64-AF84533C49DD}" srcOrd="5" destOrd="0" presId="urn:microsoft.com/office/officeart/2005/8/layout/cycle2"/>
    <dgm:cxn modelId="{FC204719-2459-4411-85F7-AB6FE6A25199}" type="presParOf" srcId="{DA1ECC8F-CEC9-4994-AF64-AF84533C49DD}" destId="{8ECADEE3-B9DB-4BBD-A301-8B9473BEE104}" srcOrd="0" destOrd="0" presId="urn:microsoft.com/office/officeart/2005/8/layout/cycle2"/>
    <dgm:cxn modelId="{10DE1A95-C7FF-4097-8D3C-369EDD36F324}" type="presParOf" srcId="{1299F88F-3176-4D64-8ABD-CAEAB7DE6EB2}" destId="{5BA04907-B9E6-466E-901B-D1D1FCD1EE12}" srcOrd="6" destOrd="0" presId="urn:microsoft.com/office/officeart/2005/8/layout/cycle2"/>
    <dgm:cxn modelId="{90566458-D6F1-4A5C-9CC0-E68320300B39}" type="presParOf" srcId="{1299F88F-3176-4D64-8ABD-CAEAB7DE6EB2}" destId="{06C7A9FF-9418-4278-97A2-BEE37BAF914E}" srcOrd="7" destOrd="0" presId="urn:microsoft.com/office/officeart/2005/8/layout/cycle2"/>
    <dgm:cxn modelId="{7134F641-96E2-40D9-AE6C-7FAD7ABB0CF8}" type="presParOf" srcId="{06C7A9FF-9418-4278-97A2-BEE37BAF914E}" destId="{C47259BE-1172-416C-BBD6-1B3C412C111E}" srcOrd="0" destOrd="0" presId="urn:microsoft.com/office/officeart/2005/8/layout/cycle2"/>
    <dgm:cxn modelId="{C1695AD1-7862-401C-A1D8-4ABB46D6930C}" type="presParOf" srcId="{1299F88F-3176-4D64-8ABD-CAEAB7DE6EB2}" destId="{23A9D962-4A29-4D1C-8034-F96D52C29330}" srcOrd="8" destOrd="0" presId="urn:microsoft.com/office/officeart/2005/8/layout/cycle2"/>
    <dgm:cxn modelId="{7B229911-373A-49B4-8F7D-0FC3195B364A}" type="presParOf" srcId="{1299F88F-3176-4D64-8ABD-CAEAB7DE6EB2}" destId="{1EC096C5-5EF3-4EAD-A5BF-BF3E384E6857}" srcOrd="9" destOrd="0" presId="urn:microsoft.com/office/officeart/2005/8/layout/cycle2"/>
    <dgm:cxn modelId="{6A4C9AB0-2DDF-41E7-8199-5B5F96F39402}" type="presParOf" srcId="{1EC096C5-5EF3-4EAD-A5BF-BF3E384E6857}" destId="{254250FB-7A89-4624-A955-D4E6AFAEE7D4}"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5FE1EE65-3785-483B-B414-0A56FD4B7E40}"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it-IT"/>
        </a:p>
      </dgm:t>
    </dgm:pt>
    <dgm:pt modelId="{7BA37975-2A28-40F9-B364-17F4183D41A2}">
      <dgm:prSet phldrT="[Testo]" custT="1"/>
      <dgm:spPr/>
      <dgm:t>
        <a:bodyPr/>
        <a:lstStyle/>
        <a:p>
          <a:pPr algn="ctr"/>
          <a:r>
            <a:rPr lang="it-IT" sz="1800" b="1" dirty="0" smtClean="0">
              <a:solidFill>
                <a:schemeClr val="accent6"/>
              </a:solidFill>
            </a:rPr>
            <a:t>Rilevanza del contributo morale</a:t>
          </a:r>
          <a:r>
            <a:rPr lang="it-IT" sz="1800" dirty="0" smtClean="0"/>
            <a:t>:</a:t>
          </a:r>
        </a:p>
        <a:p>
          <a:pPr algn="ctr"/>
          <a:r>
            <a:rPr lang="it-IT" sz="1800" dirty="0" smtClean="0"/>
            <a:t> occorre far sorgere il proposito criminoso o basta un lieve rafforzamento della determinazione esistente, ma vacillante?</a:t>
          </a:r>
          <a:endParaRPr lang="it-IT" sz="1800" dirty="0"/>
        </a:p>
      </dgm:t>
    </dgm:pt>
    <dgm:pt modelId="{A9C226C4-6817-4E46-BABD-A6EB0D0B3A00}" type="parTrans" cxnId="{A512A2B9-1C83-4D98-A50C-287616F9CE03}">
      <dgm:prSet/>
      <dgm:spPr/>
      <dgm:t>
        <a:bodyPr/>
        <a:lstStyle/>
        <a:p>
          <a:pPr algn="ctr"/>
          <a:endParaRPr lang="it-IT"/>
        </a:p>
      </dgm:t>
    </dgm:pt>
    <dgm:pt modelId="{D62C3E21-0CAE-43FD-9BA2-5C78B85301EE}" type="sibTrans" cxnId="{A512A2B9-1C83-4D98-A50C-287616F9CE03}">
      <dgm:prSet/>
      <dgm:spPr/>
      <dgm:t>
        <a:bodyPr/>
        <a:lstStyle/>
        <a:p>
          <a:pPr algn="ctr"/>
          <a:endParaRPr lang="it-IT"/>
        </a:p>
      </dgm:t>
    </dgm:pt>
    <dgm:pt modelId="{BC3C5F95-5509-4732-90F7-171C8195661C}">
      <dgm:prSet phldrT="[Testo]" custT="1"/>
      <dgm:spPr/>
      <dgm:t>
        <a:bodyPr/>
        <a:lstStyle/>
        <a:p>
          <a:pPr algn="ctr"/>
          <a:r>
            <a:rPr lang="it-IT" sz="1800" b="1" dirty="0" smtClean="0">
              <a:solidFill>
                <a:schemeClr val="accent6"/>
              </a:solidFill>
            </a:rPr>
            <a:t>Forma del contributo psicologico: </a:t>
          </a:r>
        </a:p>
        <a:p>
          <a:pPr algn="ctr"/>
          <a:r>
            <a:rPr lang="it-IT" sz="1800" dirty="0" smtClean="0"/>
            <a:t>basta una spiegazione tecnica, un consiglio o occorre una pianificazione precisa dei possibili illeciti?</a:t>
          </a:r>
          <a:endParaRPr lang="it-IT" sz="1800" dirty="0"/>
        </a:p>
      </dgm:t>
    </dgm:pt>
    <dgm:pt modelId="{6D5CD609-DF21-480B-A907-33FB7C9EFDC9}" type="parTrans" cxnId="{0F885DEC-C756-4001-B9E0-B05251FC7B7A}">
      <dgm:prSet/>
      <dgm:spPr/>
      <dgm:t>
        <a:bodyPr/>
        <a:lstStyle/>
        <a:p>
          <a:pPr algn="ctr"/>
          <a:endParaRPr lang="it-IT"/>
        </a:p>
      </dgm:t>
    </dgm:pt>
    <dgm:pt modelId="{756A0596-E738-44A6-B818-1AB93FA653E1}" type="sibTrans" cxnId="{0F885DEC-C756-4001-B9E0-B05251FC7B7A}">
      <dgm:prSet/>
      <dgm:spPr/>
      <dgm:t>
        <a:bodyPr/>
        <a:lstStyle/>
        <a:p>
          <a:pPr algn="ctr"/>
          <a:endParaRPr lang="it-IT"/>
        </a:p>
      </dgm:t>
    </dgm:pt>
    <dgm:pt modelId="{24B57317-068A-4989-A5F6-17876D629F3B}">
      <dgm:prSet phldrT="[Testo]" custT="1"/>
      <dgm:spPr/>
      <dgm:t>
        <a:bodyPr/>
        <a:lstStyle/>
        <a:p>
          <a:pPr algn="ctr"/>
          <a:r>
            <a:rPr lang="it-IT" sz="1800" b="1" dirty="0" smtClean="0">
              <a:solidFill>
                <a:schemeClr val="accent6"/>
              </a:solidFill>
            </a:rPr>
            <a:t>Come provare il contributo?</a:t>
          </a:r>
          <a:endParaRPr lang="it-IT" sz="1800" b="1" dirty="0">
            <a:solidFill>
              <a:schemeClr val="accent6"/>
            </a:solidFill>
          </a:endParaRPr>
        </a:p>
      </dgm:t>
    </dgm:pt>
    <dgm:pt modelId="{8E00F8B2-6CD7-408F-B3CC-12C8F4D45A5A}" type="parTrans" cxnId="{8B8BC490-3C57-457A-B0A5-B8A7E75A7F02}">
      <dgm:prSet/>
      <dgm:spPr/>
      <dgm:t>
        <a:bodyPr/>
        <a:lstStyle/>
        <a:p>
          <a:pPr algn="ctr"/>
          <a:endParaRPr lang="it-IT"/>
        </a:p>
      </dgm:t>
    </dgm:pt>
    <dgm:pt modelId="{BBD811DE-7326-431F-953F-2FAB9C7D118C}" type="sibTrans" cxnId="{8B8BC490-3C57-457A-B0A5-B8A7E75A7F02}">
      <dgm:prSet/>
      <dgm:spPr/>
      <dgm:t>
        <a:bodyPr/>
        <a:lstStyle/>
        <a:p>
          <a:pPr algn="ctr"/>
          <a:endParaRPr lang="it-IT"/>
        </a:p>
      </dgm:t>
    </dgm:pt>
    <dgm:pt modelId="{076D9E70-2530-4AC5-A8A1-2A86D5CAE2D8}" type="pres">
      <dgm:prSet presAssocID="{5FE1EE65-3785-483B-B414-0A56FD4B7E40}" presName="linear" presStyleCnt="0">
        <dgm:presLayoutVars>
          <dgm:dir/>
          <dgm:animLvl val="lvl"/>
          <dgm:resizeHandles val="exact"/>
        </dgm:presLayoutVars>
      </dgm:prSet>
      <dgm:spPr/>
      <dgm:t>
        <a:bodyPr/>
        <a:lstStyle/>
        <a:p>
          <a:endParaRPr lang="it-IT"/>
        </a:p>
      </dgm:t>
    </dgm:pt>
    <dgm:pt modelId="{9F9AFB05-2AB6-4B77-ADB0-8159F2831165}" type="pres">
      <dgm:prSet presAssocID="{7BA37975-2A28-40F9-B364-17F4183D41A2}" presName="parentLin" presStyleCnt="0"/>
      <dgm:spPr/>
    </dgm:pt>
    <dgm:pt modelId="{02E1644C-E336-4BA8-A447-5A5ADB748AB4}" type="pres">
      <dgm:prSet presAssocID="{7BA37975-2A28-40F9-B364-17F4183D41A2}" presName="parentLeftMargin" presStyleLbl="node1" presStyleIdx="0" presStyleCnt="3"/>
      <dgm:spPr/>
      <dgm:t>
        <a:bodyPr/>
        <a:lstStyle/>
        <a:p>
          <a:endParaRPr lang="it-IT"/>
        </a:p>
      </dgm:t>
    </dgm:pt>
    <dgm:pt modelId="{6F51B425-FF8A-4B40-9688-17194ECD7F69}" type="pres">
      <dgm:prSet presAssocID="{7BA37975-2A28-40F9-B364-17F4183D41A2}" presName="parentText" presStyleLbl="node1" presStyleIdx="0" presStyleCnt="3" custScaleX="110962" custScaleY="344678" custLinFactNeighborX="7618" custLinFactNeighborY="-5038">
        <dgm:presLayoutVars>
          <dgm:chMax val="0"/>
          <dgm:bulletEnabled val="1"/>
        </dgm:presLayoutVars>
      </dgm:prSet>
      <dgm:spPr/>
      <dgm:t>
        <a:bodyPr/>
        <a:lstStyle/>
        <a:p>
          <a:endParaRPr lang="it-IT"/>
        </a:p>
      </dgm:t>
    </dgm:pt>
    <dgm:pt modelId="{27795B56-5808-4F44-B093-50CCA0DDB31E}" type="pres">
      <dgm:prSet presAssocID="{7BA37975-2A28-40F9-B364-17F4183D41A2}" presName="negativeSpace" presStyleCnt="0"/>
      <dgm:spPr/>
    </dgm:pt>
    <dgm:pt modelId="{BF876AE2-E4C8-4B37-8909-E0060589B704}" type="pres">
      <dgm:prSet presAssocID="{7BA37975-2A28-40F9-B364-17F4183D41A2}" presName="childText" presStyleLbl="conFgAcc1" presStyleIdx="0" presStyleCnt="3">
        <dgm:presLayoutVars>
          <dgm:bulletEnabled val="1"/>
        </dgm:presLayoutVars>
      </dgm:prSet>
      <dgm:spPr/>
    </dgm:pt>
    <dgm:pt modelId="{E1FDB5EF-D18B-4B91-89F1-7DA2E01954F7}" type="pres">
      <dgm:prSet presAssocID="{D62C3E21-0CAE-43FD-9BA2-5C78B85301EE}" presName="spaceBetweenRectangles" presStyleCnt="0"/>
      <dgm:spPr/>
    </dgm:pt>
    <dgm:pt modelId="{628A88CD-00EB-430D-8B61-F4F247F01152}" type="pres">
      <dgm:prSet presAssocID="{BC3C5F95-5509-4732-90F7-171C8195661C}" presName="parentLin" presStyleCnt="0"/>
      <dgm:spPr/>
    </dgm:pt>
    <dgm:pt modelId="{C7D3D890-77A5-4495-B521-EB7A005214F8}" type="pres">
      <dgm:prSet presAssocID="{BC3C5F95-5509-4732-90F7-171C8195661C}" presName="parentLeftMargin" presStyleLbl="node1" presStyleIdx="0" presStyleCnt="3"/>
      <dgm:spPr/>
      <dgm:t>
        <a:bodyPr/>
        <a:lstStyle/>
        <a:p>
          <a:endParaRPr lang="it-IT"/>
        </a:p>
      </dgm:t>
    </dgm:pt>
    <dgm:pt modelId="{60D2D010-A279-410A-8811-D378446423EF}" type="pres">
      <dgm:prSet presAssocID="{BC3C5F95-5509-4732-90F7-171C8195661C}" presName="parentText" presStyleLbl="node1" presStyleIdx="1" presStyleCnt="3" custScaleX="110344" custScaleY="349811">
        <dgm:presLayoutVars>
          <dgm:chMax val="0"/>
          <dgm:bulletEnabled val="1"/>
        </dgm:presLayoutVars>
      </dgm:prSet>
      <dgm:spPr/>
      <dgm:t>
        <a:bodyPr/>
        <a:lstStyle/>
        <a:p>
          <a:endParaRPr lang="it-IT"/>
        </a:p>
      </dgm:t>
    </dgm:pt>
    <dgm:pt modelId="{DB48D5FC-C2F9-45C2-91E1-8EF26DB5B647}" type="pres">
      <dgm:prSet presAssocID="{BC3C5F95-5509-4732-90F7-171C8195661C}" presName="negativeSpace" presStyleCnt="0"/>
      <dgm:spPr/>
    </dgm:pt>
    <dgm:pt modelId="{DA493FDC-0A8A-421D-B6AC-2C75BF959E67}" type="pres">
      <dgm:prSet presAssocID="{BC3C5F95-5509-4732-90F7-171C8195661C}" presName="childText" presStyleLbl="conFgAcc1" presStyleIdx="1" presStyleCnt="3">
        <dgm:presLayoutVars>
          <dgm:bulletEnabled val="1"/>
        </dgm:presLayoutVars>
      </dgm:prSet>
      <dgm:spPr/>
    </dgm:pt>
    <dgm:pt modelId="{EBA92A86-1B37-4ECE-AD42-B115803A48DD}" type="pres">
      <dgm:prSet presAssocID="{756A0596-E738-44A6-B818-1AB93FA653E1}" presName="spaceBetweenRectangles" presStyleCnt="0"/>
      <dgm:spPr/>
    </dgm:pt>
    <dgm:pt modelId="{9CD88F9F-E362-484D-8416-66D5F5C357D8}" type="pres">
      <dgm:prSet presAssocID="{24B57317-068A-4989-A5F6-17876D629F3B}" presName="parentLin" presStyleCnt="0"/>
      <dgm:spPr/>
    </dgm:pt>
    <dgm:pt modelId="{A9099AEC-5FD1-406F-A128-D88185EA7BE7}" type="pres">
      <dgm:prSet presAssocID="{24B57317-068A-4989-A5F6-17876D629F3B}" presName="parentLeftMargin" presStyleLbl="node1" presStyleIdx="1" presStyleCnt="3"/>
      <dgm:spPr/>
      <dgm:t>
        <a:bodyPr/>
        <a:lstStyle/>
        <a:p>
          <a:endParaRPr lang="it-IT"/>
        </a:p>
      </dgm:t>
    </dgm:pt>
    <dgm:pt modelId="{A8A2A5E3-12A0-4326-81BC-69F0E503FE8A}" type="pres">
      <dgm:prSet presAssocID="{24B57317-068A-4989-A5F6-17876D629F3B}" presName="parentText" presStyleLbl="node1" presStyleIdx="2" presStyleCnt="3" custScaleX="111065" custScaleY="317220">
        <dgm:presLayoutVars>
          <dgm:chMax val="0"/>
          <dgm:bulletEnabled val="1"/>
        </dgm:presLayoutVars>
      </dgm:prSet>
      <dgm:spPr/>
      <dgm:t>
        <a:bodyPr/>
        <a:lstStyle/>
        <a:p>
          <a:endParaRPr lang="it-IT"/>
        </a:p>
      </dgm:t>
    </dgm:pt>
    <dgm:pt modelId="{8F3659B0-CDFA-4FB5-AEB3-C2C10A6D92F2}" type="pres">
      <dgm:prSet presAssocID="{24B57317-068A-4989-A5F6-17876D629F3B}" presName="negativeSpace" presStyleCnt="0"/>
      <dgm:spPr/>
    </dgm:pt>
    <dgm:pt modelId="{7677732B-65F9-4CAE-BEB9-B2A01353DE3F}" type="pres">
      <dgm:prSet presAssocID="{24B57317-068A-4989-A5F6-17876D629F3B}" presName="childText" presStyleLbl="conFgAcc1" presStyleIdx="2" presStyleCnt="3">
        <dgm:presLayoutVars>
          <dgm:bulletEnabled val="1"/>
        </dgm:presLayoutVars>
      </dgm:prSet>
      <dgm:spPr/>
    </dgm:pt>
  </dgm:ptLst>
  <dgm:cxnLst>
    <dgm:cxn modelId="{060D5729-E158-4CDC-823F-0838463D27B2}" type="presOf" srcId="{7BA37975-2A28-40F9-B364-17F4183D41A2}" destId="{6F51B425-FF8A-4B40-9688-17194ECD7F69}" srcOrd="1" destOrd="0" presId="urn:microsoft.com/office/officeart/2005/8/layout/list1"/>
    <dgm:cxn modelId="{0F885DEC-C756-4001-B9E0-B05251FC7B7A}" srcId="{5FE1EE65-3785-483B-B414-0A56FD4B7E40}" destId="{BC3C5F95-5509-4732-90F7-171C8195661C}" srcOrd="1" destOrd="0" parTransId="{6D5CD609-DF21-480B-A907-33FB7C9EFDC9}" sibTransId="{756A0596-E738-44A6-B818-1AB93FA653E1}"/>
    <dgm:cxn modelId="{7BBFAD65-79CA-48A3-9363-8071E1EDB21D}" type="presOf" srcId="{5FE1EE65-3785-483B-B414-0A56FD4B7E40}" destId="{076D9E70-2530-4AC5-A8A1-2A86D5CAE2D8}" srcOrd="0" destOrd="0" presId="urn:microsoft.com/office/officeart/2005/8/layout/list1"/>
    <dgm:cxn modelId="{F986F542-3DD0-430D-90B3-20C39445055D}" type="presOf" srcId="{BC3C5F95-5509-4732-90F7-171C8195661C}" destId="{C7D3D890-77A5-4495-B521-EB7A005214F8}" srcOrd="0" destOrd="0" presId="urn:microsoft.com/office/officeart/2005/8/layout/list1"/>
    <dgm:cxn modelId="{8B8BC490-3C57-457A-B0A5-B8A7E75A7F02}" srcId="{5FE1EE65-3785-483B-B414-0A56FD4B7E40}" destId="{24B57317-068A-4989-A5F6-17876D629F3B}" srcOrd="2" destOrd="0" parTransId="{8E00F8B2-6CD7-408F-B3CC-12C8F4D45A5A}" sibTransId="{BBD811DE-7326-431F-953F-2FAB9C7D118C}"/>
    <dgm:cxn modelId="{1EFE4BD5-82E5-47C1-B2DD-38F2BD0408B3}" type="presOf" srcId="{BC3C5F95-5509-4732-90F7-171C8195661C}" destId="{60D2D010-A279-410A-8811-D378446423EF}" srcOrd="1" destOrd="0" presId="urn:microsoft.com/office/officeart/2005/8/layout/list1"/>
    <dgm:cxn modelId="{80DA27FC-E9A2-4829-A616-0CF1698A564E}" type="presOf" srcId="{24B57317-068A-4989-A5F6-17876D629F3B}" destId="{A8A2A5E3-12A0-4326-81BC-69F0E503FE8A}" srcOrd="1" destOrd="0" presId="urn:microsoft.com/office/officeart/2005/8/layout/list1"/>
    <dgm:cxn modelId="{70A9A3E7-4CF7-4119-B2C2-731FD785FB6C}" type="presOf" srcId="{24B57317-068A-4989-A5F6-17876D629F3B}" destId="{A9099AEC-5FD1-406F-A128-D88185EA7BE7}" srcOrd="0" destOrd="0" presId="urn:microsoft.com/office/officeart/2005/8/layout/list1"/>
    <dgm:cxn modelId="{A512A2B9-1C83-4D98-A50C-287616F9CE03}" srcId="{5FE1EE65-3785-483B-B414-0A56FD4B7E40}" destId="{7BA37975-2A28-40F9-B364-17F4183D41A2}" srcOrd="0" destOrd="0" parTransId="{A9C226C4-6817-4E46-BABD-A6EB0D0B3A00}" sibTransId="{D62C3E21-0CAE-43FD-9BA2-5C78B85301EE}"/>
    <dgm:cxn modelId="{446FB0BF-92C9-4ADC-9D73-0B3B4ECCD425}" type="presOf" srcId="{7BA37975-2A28-40F9-B364-17F4183D41A2}" destId="{02E1644C-E336-4BA8-A447-5A5ADB748AB4}" srcOrd="0" destOrd="0" presId="urn:microsoft.com/office/officeart/2005/8/layout/list1"/>
    <dgm:cxn modelId="{9B4A51DA-1572-4CFE-B994-8B282A09A5CF}" type="presParOf" srcId="{076D9E70-2530-4AC5-A8A1-2A86D5CAE2D8}" destId="{9F9AFB05-2AB6-4B77-ADB0-8159F2831165}" srcOrd="0" destOrd="0" presId="urn:microsoft.com/office/officeart/2005/8/layout/list1"/>
    <dgm:cxn modelId="{18C318D7-2908-4D53-A7F1-57C49A12F106}" type="presParOf" srcId="{9F9AFB05-2AB6-4B77-ADB0-8159F2831165}" destId="{02E1644C-E336-4BA8-A447-5A5ADB748AB4}" srcOrd="0" destOrd="0" presId="urn:microsoft.com/office/officeart/2005/8/layout/list1"/>
    <dgm:cxn modelId="{B13C5FDB-8A19-4519-8DD4-A87EC3573327}" type="presParOf" srcId="{9F9AFB05-2AB6-4B77-ADB0-8159F2831165}" destId="{6F51B425-FF8A-4B40-9688-17194ECD7F69}" srcOrd="1" destOrd="0" presId="urn:microsoft.com/office/officeart/2005/8/layout/list1"/>
    <dgm:cxn modelId="{D74CF80F-1BB8-4E45-A9CD-2AAC3BA6F878}" type="presParOf" srcId="{076D9E70-2530-4AC5-A8A1-2A86D5CAE2D8}" destId="{27795B56-5808-4F44-B093-50CCA0DDB31E}" srcOrd="1" destOrd="0" presId="urn:microsoft.com/office/officeart/2005/8/layout/list1"/>
    <dgm:cxn modelId="{167F30B1-3F25-4520-BAB1-E8536EB259B0}" type="presParOf" srcId="{076D9E70-2530-4AC5-A8A1-2A86D5CAE2D8}" destId="{BF876AE2-E4C8-4B37-8909-E0060589B704}" srcOrd="2" destOrd="0" presId="urn:microsoft.com/office/officeart/2005/8/layout/list1"/>
    <dgm:cxn modelId="{15B6745F-6B64-46C4-B100-671DF3367AD7}" type="presParOf" srcId="{076D9E70-2530-4AC5-A8A1-2A86D5CAE2D8}" destId="{E1FDB5EF-D18B-4B91-89F1-7DA2E01954F7}" srcOrd="3" destOrd="0" presId="urn:microsoft.com/office/officeart/2005/8/layout/list1"/>
    <dgm:cxn modelId="{2EB8282E-27C9-4771-BA1E-5FB46728AB8F}" type="presParOf" srcId="{076D9E70-2530-4AC5-A8A1-2A86D5CAE2D8}" destId="{628A88CD-00EB-430D-8B61-F4F247F01152}" srcOrd="4" destOrd="0" presId="urn:microsoft.com/office/officeart/2005/8/layout/list1"/>
    <dgm:cxn modelId="{7E72AF44-8F36-411F-B137-AADFBCD86F9E}" type="presParOf" srcId="{628A88CD-00EB-430D-8B61-F4F247F01152}" destId="{C7D3D890-77A5-4495-B521-EB7A005214F8}" srcOrd="0" destOrd="0" presId="urn:microsoft.com/office/officeart/2005/8/layout/list1"/>
    <dgm:cxn modelId="{24685A98-8B61-41A0-9C10-14C2A2C85397}" type="presParOf" srcId="{628A88CD-00EB-430D-8B61-F4F247F01152}" destId="{60D2D010-A279-410A-8811-D378446423EF}" srcOrd="1" destOrd="0" presId="urn:microsoft.com/office/officeart/2005/8/layout/list1"/>
    <dgm:cxn modelId="{2A6EF9CD-6A51-4F8D-A21E-A09F8D55A398}" type="presParOf" srcId="{076D9E70-2530-4AC5-A8A1-2A86D5CAE2D8}" destId="{DB48D5FC-C2F9-45C2-91E1-8EF26DB5B647}" srcOrd="5" destOrd="0" presId="urn:microsoft.com/office/officeart/2005/8/layout/list1"/>
    <dgm:cxn modelId="{9265C06E-EE16-4CFB-A545-C3DB07B4FA38}" type="presParOf" srcId="{076D9E70-2530-4AC5-A8A1-2A86D5CAE2D8}" destId="{DA493FDC-0A8A-421D-B6AC-2C75BF959E67}" srcOrd="6" destOrd="0" presId="urn:microsoft.com/office/officeart/2005/8/layout/list1"/>
    <dgm:cxn modelId="{E256F576-DA1B-4D99-A1A1-13590C921FFE}" type="presParOf" srcId="{076D9E70-2530-4AC5-A8A1-2A86D5CAE2D8}" destId="{EBA92A86-1B37-4ECE-AD42-B115803A48DD}" srcOrd="7" destOrd="0" presId="urn:microsoft.com/office/officeart/2005/8/layout/list1"/>
    <dgm:cxn modelId="{E8B62B91-C2CE-491F-AC0E-0D1A749921BB}" type="presParOf" srcId="{076D9E70-2530-4AC5-A8A1-2A86D5CAE2D8}" destId="{9CD88F9F-E362-484D-8416-66D5F5C357D8}" srcOrd="8" destOrd="0" presId="urn:microsoft.com/office/officeart/2005/8/layout/list1"/>
    <dgm:cxn modelId="{97F85E58-AC6A-4BBB-A735-A5A6B87CEEE6}" type="presParOf" srcId="{9CD88F9F-E362-484D-8416-66D5F5C357D8}" destId="{A9099AEC-5FD1-406F-A128-D88185EA7BE7}" srcOrd="0" destOrd="0" presId="urn:microsoft.com/office/officeart/2005/8/layout/list1"/>
    <dgm:cxn modelId="{97DECAEB-3D0F-4DC0-A349-61AD1533B03D}" type="presParOf" srcId="{9CD88F9F-E362-484D-8416-66D5F5C357D8}" destId="{A8A2A5E3-12A0-4326-81BC-69F0E503FE8A}" srcOrd="1" destOrd="0" presId="urn:microsoft.com/office/officeart/2005/8/layout/list1"/>
    <dgm:cxn modelId="{80AC4D27-E7D8-4925-AF14-B94992A1A5FD}" type="presParOf" srcId="{076D9E70-2530-4AC5-A8A1-2A86D5CAE2D8}" destId="{8F3659B0-CDFA-4FB5-AEB3-C2C10A6D92F2}" srcOrd="9" destOrd="0" presId="urn:microsoft.com/office/officeart/2005/8/layout/list1"/>
    <dgm:cxn modelId="{E0FC4801-5A95-4023-BEDF-1B4095C9D906}" type="presParOf" srcId="{076D9E70-2530-4AC5-A8A1-2A86D5CAE2D8}" destId="{7677732B-65F9-4CAE-BEB9-B2A01353DE3F}"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5.xml><?xml version="1.0" encoding="utf-8"?>
<dgm:dataModel xmlns:dgm="http://schemas.openxmlformats.org/drawingml/2006/diagram" xmlns:a="http://schemas.openxmlformats.org/drawingml/2006/main">
  <dgm:ptLst>
    <dgm:pt modelId="{5FE1EE65-3785-483B-B414-0A56FD4B7E40}"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it-IT"/>
        </a:p>
      </dgm:t>
    </dgm:pt>
    <dgm:pt modelId="{7BA37975-2A28-40F9-B364-17F4183D41A2}">
      <dgm:prSet phldrT="[Testo]" custT="1"/>
      <dgm:spPr/>
      <dgm:t>
        <a:bodyPr/>
        <a:lstStyle/>
        <a:p>
          <a:pPr algn="ctr"/>
          <a:r>
            <a:rPr lang="it-IT" sz="1800" b="1" dirty="0" smtClean="0">
              <a:solidFill>
                <a:schemeClr val="accent6"/>
              </a:solidFill>
            </a:rPr>
            <a:t>Rilevanza del contributo morale:</a:t>
          </a:r>
        </a:p>
        <a:p>
          <a:pPr algn="ctr"/>
          <a:r>
            <a:rPr lang="it-IT" sz="1800" b="1" dirty="0" smtClean="0">
              <a:solidFill>
                <a:schemeClr val="accent6"/>
              </a:solidFill>
            </a:rPr>
            <a:t> </a:t>
          </a:r>
          <a:r>
            <a:rPr lang="it-IT" sz="1800" b="1" dirty="0" smtClean="0">
              <a:solidFill>
                <a:schemeClr val="bg1"/>
              </a:solidFill>
            </a:rPr>
            <a:t>occorre far sorgere il proposito criminoso o basta un lieve rafforzamento della determinazione esistente, ma vacillante?</a:t>
          </a:r>
          <a:endParaRPr lang="it-IT" sz="1800" b="1" dirty="0">
            <a:solidFill>
              <a:schemeClr val="bg1"/>
            </a:solidFill>
          </a:endParaRPr>
        </a:p>
      </dgm:t>
    </dgm:pt>
    <dgm:pt modelId="{A9C226C4-6817-4E46-BABD-A6EB0D0B3A00}" type="parTrans" cxnId="{A512A2B9-1C83-4D98-A50C-287616F9CE03}">
      <dgm:prSet/>
      <dgm:spPr/>
      <dgm:t>
        <a:bodyPr/>
        <a:lstStyle/>
        <a:p>
          <a:endParaRPr lang="it-IT"/>
        </a:p>
      </dgm:t>
    </dgm:pt>
    <dgm:pt modelId="{D62C3E21-0CAE-43FD-9BA2-5C78B85301EE}" type="sibTrans" cxnId="{A512A2B9-1C83-4D98-A50C-287616F9CE03}">
      <dgm:prSet/>
      <dgm:spPr/>
      <dgm:t>
        <a:bodyPr/>
        <a:lstStyle/>
        <a:p>
          <a:endParaRPr lang="it-IT"/>
        </a:p>
      </dgm:t>
    </dgm:pt>
    <dgm:pt modelId="{E9960FEB-FDDB-496F-A90E-0FF8B76EAF39}">
      <dgm:prSet/>
      <dgm:spPr/>
      <dgm:t>
        <a:bodyPr/>
        <a:lstStyle/>
        <a:p>
          <a:pPr algn="just"/>
          <a:endParaRPr lang="it-IT" dirty="0"/>
        </a:p>
      </dgm:t>
    </dgm:pt>
    <dgm:pt modelId="{9BB16340-C29F-4102-B390-803AFA2F607C}" type="parTrans" cxnId="{B37FF5B0-E8BE-4810-A204-AF3A1E5E1DAE}">
      <dgm:prSet/>
      <dgm:spPr/>
      <dgm:t>
        <a:bodyPr/>
        <a:lstStyle/>
        <a:p>
          <a:endParaRPr lang="it-IT"/>
        </a:p>
      </dgm:t>
    </dgm:pt>
    <dgm:pt modelId="{498DF389-3DB9-428A-A77F-D00972645FCC}" type="sibTrans" cxnId="{B37FF5B0-E8BE-4810-A204-AF3A1E5E1DAE}">
      <dgm:prSet/>
      <dgm:spPr/>
      <dgm:t>
        <a:bodyPr/>
        <a:lstStyle/>
        <a:p>
          <a:endParaRPr lang="it-IT"/>
        </a:p>
      </dgm:t>
    </dgm:pt>
    <dgm:pt modelId="{CFC557F2-D640-4936-9FE5-A55DF25494A2}">
      <dgm:prSet/>
      <dgm:spPr/>
      <dgm:t>
        <a:bodyPr/>
        <a:lstStyle/>
        <a:p>
          <a:pPr algn="just"/>
          <a:r>
            <a:rPr lang="it-IT" dirty="0" smtClean="0"/>
            <a:t>L’istigazione vera e propria è diversa dal semplice consiglio tecnico, il quale - di frequente - appare come “neutro” e concerne non l’opportunità di compiere una certa azione ma piuttosto le modalità attraverso le quali </a:t>
          </a:r>
          <a:r>
            <a:rPr lang="it-IT" dirty="0" smtClean="0"/>
            <a:t>compierla</a:t>
          </a:r>
          <a:endParaRPr lang="it-IT" dirty="0"/>
        </a:p>
      </dgm:t>
    </dgm:pt>
    <dgm:pt modelId="{9B854FBA-4FE4-47C7-A847-32AEF9F1AC74}" type="parTrans" cxnId="{ED8225D6-E906-4661-AC07-76F64B858D6F}">
      <dgm:prSet/>
      <dgm:spPr/>
      <dgm:t>
        <a:bodyPr/>
        <a:lstStyle/>
        <a:p>
          <a:endParaRPr lang="it-IT"/>
        </a:p>
      </dgm:t>
    </dgm:pt>
    <dgm:pt modelId="{0698A89E-06AA-4041-A5CC-6ED4E21626F7}" type="sibTrans" cxnId="{ED8225D6-E906-4661-AC07-76F64B858D6F}">
      <dgm:prSet/>
      <dgm:spPr/>
      <dgm:t>
        <a:bodyPr/>
        <a:lstStyle/>
        <a:p>
          <a:endParaRPr lang="it-IT"/>
        </a:p>
      </dgm:t>
    </dgm:pt>
    <dgm:pt modelId="{7F6D2FAC-4345-4825-9FD1-B96F864FAA18}">
      <dgm:prSet/>
      <dgm:spPr/>
      <dgm:t>
        <a:bodyPr/>
        <a:lstStyle/>
        <a:p>
          <a:pPr algn="just"/>
          <a:r>
            <a:rPr lang="it-IT" b="1" u="sng" dirty="0" smtClean="0"/>
            <a:t>L’istigazione</a:t>
          </a:r>
          <a:r>
            <a:rPr lang="it-IT" dirty="0" smtClean="0"/>
            <a:t> ha in sé i connotati di una suggestione </a:t>
          </a:r>
          <a:r>
            <a:rPr lang="it-IT" dirty="0" smtClean="0"/>
            <a:t>finalizzata </a:t>
          </a:r>
          <a:endParaRPr lang="it-IT" dirty="0"/>
        </a:p>
      </dgm:t>
    </dgm:pt>
    <dgm:pt modelId="{BD649349-4A15-4B31-9AC7-F059C9A31AFC}" type="parTrans" cxnId="{9A1B1F2D-1CDA-4694-B179-1E1BF4291C05}">
      <dgm:prSet/>
      <dgm:spPr/>
      <dgm:t>
        <a:bodyPr/>
        <a:lstStyle/>
        <a:p>
          <a:endParaRPr lang="it-IT"/>
        </a:p>
      </dgm:t>
    </dgm:pt>
    <dgm:pt modelId="{ACA7E91A-85A6-4F43-9173-7435C804B754}" type="sibTrans" cxnId="{9A1B1F2D-1CDA-4694-B179-1E1BF4291C05}">
      <dgm:prSet/>
      <dgm:spPr/>
      <dgm:t>
        <a:bodyPr/>
        <a:lstStyle/>
        <a:p>
          <a:endParaRPr lang="it-IT"/>
        </a:p>
      </dgm:t>
    </dgm:pt>
    <dgm:pt modelId="{0D396920-8F02-4BD1-9876-75683E00AC29}">
      <dgm:prSet/>
      <dgm:spPr/>
      <dgm:t>
        <a:bodyPr/>
        <a:lstStyle/>
        <a:p>
          <a:pPr algn="just"/>
          <a:r>
            <a:rPr lang="it-IT" b="1" u="sng" dirty="0" smtClean="0"/>
            <a:t>Il consiglio tecnico </a:t>
          </a:r>
          <a:r>
            <a:rPr lang="it-IT" dirty="0" smtClean="0"/>
            <a:t>descrive uno strumento, spesso </a:t>
          </a:r>
          <a:r>
            <a:rPr lang="it-IT" dirty="0" smtClean="0"/>
            <a:t>asettico</a:t>
          </a:r>
          <a:endParaRPr lang="it-IT" dirty="0"/>
        </a:p>
      </dgm:t>
    </dgm:pt>
    <dgm:pt modelId="{FA374241-D694-463C-9351-80486BB1C2DC}" type="parTrans" cxnId="{7C851CBB-E7ED-418E-A8FF-CDBD381F6A02}">
      <dgm:prSet/>
      <dgm:spPr/>
      <dgm:t>
        <a:bodyPr/>
        <a:lstStyle/>
        <a:p>
          <a:endParaRPr lang="it-IT"/>
        </a:p>
      </dgm:t>
    </dgm:pt>
    <dgm:pt modelId="{F42DE075-5B81-426E-B66E-813C4B9BAD46}" type="sibTrans" cxnId="{7C851CBB-E7ED-418E-A8FF-CDBD381F6A02}">
      <dgm:prSet/>
      <dgm:spPr/>
      <dgm:t>
        <a:bodyPr/>
        <a:lstStyle/>
        <a:p>
          <a:endParaRPr lang="it-IT"/>
        </a:p>
      </dgm:t>
    </dgm:pt>
    <dgm:pt modelId="{D0085585-3474-4926-A863-C4E0BC0FB589}">
      <dgm:prSet/>
      <dgm:spPr/>
      <dgm:t>
        <a:bodyPr/>
        <a:lstStyle/>
        <a:p>
          <a:pPr algn="just"/>
          <a:r>
            <a:rPr lang="it-IT" b="1" i="0" dirty="0" smtClean="0">
              <a:solidFill>
                <a:schemeClr val="accent6"/>
              </a:solidFill>
            </a:rPr>
            <a:t>Il consiglio è il mezzo, mentre l’istigazione presuppone il </a:t>
          </a:r>
          <a:r>
            <a:rPr lang="it-IT" b="1" i="0" dirty="0" smtClean="0">
              <a:solidFill>
                <a:schemeClr val="accent6"/>
              </a:solidFill>
            </a:rPr>
            <a:t>fine</a:t>
          </a:r>
          <a:endParaRPr lang="it-IT" dirty="0"/>
        </a:p>
      </dgm:t>
    </dgm:pt>
    <dgm:pt modelId="{C87903BE-505A-4B61-8419-F032AF23D651}" type="parTrans" cxnId="{69209D72-B72A-41D1-ADDA-3E1A8C8BF178}">
      <dgm:prSet/>
      <dgm:spPr/>
      <dgm:t>
        <a:bodyPr/>
        <a:lstStyle/>
        <a:p>
          <a:endParaRPr lang="it-IT"/>
        </a:p>
      </dgm:t>
    </dgm:pt>
    <dgm:pt modelId="{B4C0AF33-EC44-436E-B203-0DFDBAB398FF}" type="sibTrans" cxnId="{69209D72-B72A-41D1-ADDA-3E1A8C8BF178}">
      <dgm:prSet/>
      <dgm:spPr/>
      <dgm:t>
        <a:bodyPr/>
        <a:lstStyle/>
        <a:p>
          <a:endParaRPr lang="it-IT"/>
        </a:p>
      </dgm:t>
    </dgm:pt>
    <dgm:pt modelId="{076D9E70-2530-4AC5-A8A1-2A86D5CAE2D8}" type="pres">
      <dgm:prSet presAssocID="{5FE1EE65-3785-483B-B414-0A56FD4B7E40}" presName="linear" presStyleCnt="0">
        <dgm:presLayoutVars>
          <dgm:dir/>
          <dgm:animLvl val="lvl"/>
          <dgm:resizeHandles val="exact"/>
        </dgm:presLayoutVars>
      </dgm:prSet>
      <dgm:spPr/>
      <dgm:t>
        <a:bodyPr/>
        <a:lstStyle/>
        <a:p>
          <a:endParaRPr lang="it-IT"/>
        </a:p>
      </dgm:t>
    </dgm:pt>
    <dgm:pt modelId="{9F9AFB05-2AB6-4B77-ADB0-8159F2831165}" type="pres">
      <dgm:prSet presAssocID="{7BA37975-2A28-40F9-B364-17F4183D41A2}" presName="parentLin" presStyleCnt="0"/>
      <dgm:spPr/>
    </dgm:pt>
    <dgm:pt modelId="{02E1644C-E336-4BA8-A447-5A5ADB748AB4}" type="pres">
      <dgm:prSet presAssocID="{7BA37975-2A28-40F9-B364-17F4183D41A2}" presName="parentLeftMargin" presStyleLbl="node1" presStyleIdx="0" presStyleCnt="1"/>
      <dgm:spPr/>
      <dgm:t>
        <a:bodyPr/>
        <a:lstStyle/>
        <a:p>
          <a:endParaRPr lang="it-IT"/>
        </a:p>
      </dgm:t>
    </dgm:pt>
    <dgm:pt modelId="{6F51B425-FF8A-4B40-9688-17194ECD7F69}" type="pres">
      <dgm:prSet presAssocID="{7BA37975-2A28-40F9-B364-17F4183D41A2}" presName="parentText" presStyleLbl="node1" presStyleIdx="0" presStyleCnt="1" custScaleX="110734" custScaleY="208296" custLinFactX="4644" custLinFactNeighborX="100000" custLinFactNeighborY="-47033">
        <dgm:presLayoutVars>
          <dgm:chMax val="0"/>
          <dgm:bulletEnabled val="1"/>
        </dgm:presLayoutVars>
      </dgm:prSet>
      <dgm:spPr/>
      <dgm:t>
        <a:bodyPr/>
        <a:lstStyle/>
        <a:p>
          <a:endParaRPr lang="it-IT"/>
        </a:p>
      </dgm:t>
    </dgm:pt>
    <dgm:pt modelId="{27795B56-5808-4F44-B093-50CCA0DDB31E}" type="pres">
      <dgm:prSet presAssocID="{7BA37975-2A28-40F9-B364-17F4183D41A2}" presName="negativeSpace" presStyleCnt="0"/>
      <dgm:spPr/>
    </dgm:pt>
    <dgm:pt modelId="{BF876AE2-E4C8-4B37-8909-E0060589B704}" type="pres">
      <dgm:prSet presAssocID="{7BA37975-2A28-40F9-B364-17F4183D41A2}" presName="childText" presStyleLbl="conFgAcc1" presStyleIdx="0" presStyleCnt="1">
        <dgm:presLayoutVars>
          <dgm:bulletEnabled val="1"/>
        </dgm:presLayoutVars>
      </dgm:prSet>
      <dgm:spPr/>
      <dgm:t>
        <a:bodyPr/>
        <a:lstStyle/>
        <a:p>
          <a:endParaRPr lang="it-IT"/>
        </a:p>
      </dgm:t>
    </dgm:pt>
  </dgm:ptLst>
  <dgm:cxnLst>
    <dgm:cxn modelId="{B37FF5B0-E8BE-4810-A204-AF3A1E5E1DAE}" srcId="{7BA37975-2A28-40F9-B364-17F4183D41A2}" destId="{E9960FEB-FDDB-496F-A90E-0FF8B76EAF39}" srcOrd="0" destOrd="0" parTransId="{9BB16340-C29F-4102-B390-803AFA2F607C}" sibTransId="{498DF389-3DB9-428A-A77F-D00972645FCC}"/>
    <dgm:cxn modelId="{627B1F95-7471-4CF7-8A06-1763105C584C}" type="presOf" srcId="{7BA37975-2A28-40F9-B364-17F4183D41A2}" destId="{02E1644C-E336-4BA8-A447-5A5ADB748AB4}" srcOrd="0" destOrd="0" presId="urn:microsoft.com/office/officeart/2005/8/layout/list1"/>
    <dgm:cxn modelId="{02B77909-EADD-488B-A8B4-7D99DB781280}" type="presOf" srcId="{E9960FEB-FDDB-496F-A90E-0FF8B76EAF39}" destId="{BF876AE2-E4C8-4B37-8909-E0060589B704}" srcOrd="0" destOrd="0" presId="urn:microsoft.com/office/officeart/2005/8/layout/list1"/>
    <dgm:cxn modelId="{ED8225D6-E906-4661-AC07-76F64B858D6F}" srcId="{7BA37975-2A28-40F9-B364-17F4183D41A2}" destId="{CFC557F2-D640-4936-9FE5-A55DF25494A2}" srcOrd="1" destOrd="0" parTransId="{9B854FBA-4FE4-47C7-A847-32AEF9F1AC74}" sibTransId="{0698A89E-06AA-4041-A5CC-6ED4E21626F7}"/>
    <dgm:cxn modelId="{7C851CBB-E7ED-418E-A8FF-CDBD381F6A02}" srcId="{7BA37975-2A28-40F9-B364-17F4183D41A2}" destId="{0D396920-8F02-4BD1-9876-75683E00AC29}" srcOrd="2" destOrd="0" parTransId="{FA374241-D694-463C-9351-80486BB1C2DC}" sibTransId="{F42DE075-5B81-426E-B66E-813C4B9BAD46}"/>
    <dgm:cxn modelId="{9A1B1F2D-1CDA-4694-B179-1E1BF4291C05}" srcId="{7BA37975-2A28-40F9-B364-17F4183D41A2}" destId="{7F6D2FAC-4345-4825-9FD1-B96F864FAA18}" srcOrd="3" destOrd="0" parTransId="{BD649349-4A15-4B31-9AC7-F059C9A31AFC}" sibTransId="{ACA7E91A-85A6-4F43-9173-7435C804B754}"/>
    <dgm:cxn modelId="{B775987C-60A9-462E-AD5C-8C0AB52DE89E}" type="presOf" srcId="{7BA37975-2A28-40F9-B364-17F4183D41A2}" destId="{6F51B425-FF8A-4B40-9688-17194ECD7F69}" srcOrd="1" destOrd="0" presId="urn:microsoft.com/office/officeart/2005/8/layout/list1"/>
    <dgm:cxn modelId="{3345FD96-95FA-4AF9-B583-30A00F70CEE5}" type="presOf" srcId="{D0085585-3474-4926-A863-C4E0BC0FB589}" destId="{BF876AE2-E4C8-4B37-8909-E0060589B704}" srcOrd="0" destOrd="4" presId="urn:microsoft.com/office/officeart/2005/8/layout/list1"/>
    <dgm:cxn modelId="{B475DEF2-2F9A-4D32-870D-B51A38B25246}" type="presOf" srcId="{7F6D2FAC-4345-4825-9FD1-B96F864FAA18}" destId="{BF876AE2-E4C8-4B37-8909-E0060589B704}" srcOrd="0" destOrd="3" presId="urn:microsoft.com/office/officeart/2005/8/layout/list1"/>
    <dgm:cxn modelId="{A512A2B9-1C83-4D98-A50C-287616F9CE03}" srcId="{5FE1EE65-3785-483B-B414-0A56FD4B7E40}" destId="{7BA37975-2A28-40F9-B364-17F4183D41A2}" srcOrd="0" destOrd="0" parTransId="{A9C226C4-6817-4E46-BABD-A6EB0D0B3A00}" sibTransId="{D62C3E21-0CAE-43FD-9BA2-5C78B85301EE}"/>
    <dgm:cxn modelId="{014E40F5-4CFF-4E9F-BA58-ACF3C390837D}" type="presOf" srcId="{0D396920-8F02-4BD1-9876-75683E00AC29}" destId="{BF876AE2-E4C8-4B37-8909-E0060589B704}" srcOrd="0" destOrd="2" presId="urn:microsoft.com/office/officeart/2005/8/layout/list1"/>
    <dgm:cxn modelId="{69209D72-B72A-41D1-ADDA-3E1A8C8BF178}" srcId="{7BA37975-2A28-40F9-B364-17F4183D41A2}" destId="{D0085585-3474-4926-A863-C4E0BC0FB589}" srcOrd="4" destOrd="0" parTransId="{C87903BE-505A-4B61-8419-F032AF23D651}" sibTransId="{B4C0AF33-EC44-436E-B203-0DFDBAB398FF}"/>
    <dgm:cxn modelId="{653C9B63-69CE-4E50-A09C-9EE98BF2E6DD}" type="presOf" srcId="{5FE1EE65-3785-483B-B414-0A56FD4B7E40}" destId="{076D9E70-2530-4AC5-A8A1-2A86D5CAE2D8}" srcOrd="0" destOrd="0" presId="urn:microsoft.com/office/officeart/2005/8/layout/list1"/>
    <dgm:cxn modelId="{C8445245-FAAE-4917-8144-1F84E38B2B24}" type="presOf" srcId="{CFC557F2-D640-4936-9FE5-A55DF25494A2}" destId="{BF876AE2-E4C8-4B37-8909-E0060589B704}" srcOrd="0" destOrd="1" presId="urn:microsoft.com/office/officeart/2005/8/layout/list1"/>
    <dgm:cxn modelId="{B7BC3BE1-AB16-4D80-89BE-08103AD7C2A6}" type="presParOf" srcId="{076D9E70-2530-4AC5-A8A1-2A86D5CAE2D8}" destId="{9F9AFB05-2AB6-4B77-ADB0-8159F2831165}" srcOrd="0" destOrd="0" presId="urn:microsoft.com/office/officeart/2005/8/layout/list1"/>
    <dgm:cxn modelId="{A11C5893-2DE2-4F2F-9053-4D4B11EFE0C9}" type="presParOf" srcId="{9F9AFB05-2AB6-4B77-ADB0-8159F2831165}" destId="{02E1644C-E336-4BA8-A447-5A5ADB748AB4}" srcOrd="0" destOrd="0" presId="urn:microsoft.com/office/officeart/2005/8/layout/list1"/>
    <dgm:cxn modelId="{CE8345EA-9F63-43DA-8CF7-F02F1471D25B}" type="presParOf" srcId="{9F9AFB05-2AB6-4B77-ADB0-8159F2831165}" destId="{6F51B425-FF8A-4B40-9688-17194ECD7F69}" srcOrd="1" destOrd="0" presId="urn:microsoft.com/office/officeart/2005/8/layout/list1"/>
    <dgm:cxn modelId="{DFDFC7E3-7E62-41D6-881B-6DEEE10478DC}" type="presParOf" srcId="{076D9E70-2530-4AC5-A8A1-2A86D5CAE2D8}" destId="{27795B56-5808-4F44-B093-50CCA0DDB31E}" srcOrd="1" destOrd="0" presId="urn:microsoft.com/office/officeart/2005/8/layout/list1"/>
    <dgm:cxn modelId="{E7C39C40-8D3C-4FBB-8CD5-0E86133DA474}" type="presParOf" srcId="{076D9E70-2530-4AC5-A8A1-2A86D5CAE2D8}" destId="{BF876AE2-E4C8-4B37-8909-E0060589B704}" srcOrd="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6.xml><?xml version="1.0" encoding="utf-8"?>
<dgm:dataModel xmlns:dgm="http://schemas.openxmlformats.org/drawingml/2006/diagram" xmlns:a="http://schemas.openxmlformats.org/drawingml/2006/main">
  <dgm:ptLst>
    <dgm:pt modelId="{5FE1EE65-3785-483B-B414-0A56FD4B7E40}"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it-IT"/>
        </a:p>
      </dgm:t>
    </dgm:pt>
    <dgm:pt modelId="{7BA37975-2A28-40F9-B364-17F4183D41A2}">
      <dgm:prSet phldrT="[Testo]" custT="1"/>
      <dgm:spPr/>
      <dgm:t>
        <a:bodyPr/>
        <a:lstStyle/>
        <a:p>
          <a:pPr algn="ctr"/>
          <a:r>
            <a:rPr lang="it-IT" sz="1800" b="1" dirty="0" smtClean="0"/>
            <a:t>Rilevanza del contributo morale</a:t>
          </a:r>
          <a:r>
            <a:rPr lang="it-IT" sz="1800" dirty="0" smtClean="0"/>
            <a:t>: occorre far sorgere il proposito criminoso o basta un lieve rafforzamento della determinazione esistente, ma vacillante?</a:t>
          </a:r>
          <a:endParaRPr lang="it-IT" sz="1800" dirty="0"/>
        </a:p>
      </dgm:t>
    </dgm:pt>
    <dgm:pt modelId="{A9C226C4-6817-4E46-BABD-A6EB0D0B3A00}" type="parTrans" cxnId="{A512A2B9-1C83-4D98-A50C-287616F9CE03}">
      <dgm:prSet/>
      <dgm:spPr/>
      <dgm:t>
        <a:bodyPr/>
        <a:lstStyle/>
        <a:p>
          <a:endParaRPr lang="it-IT"/>
        </a:p>
      </dgm:t>
    </dgm:pt>
    <dgm:pt modelId="{D62C3E21-0CAE-43FD-9BA2-5C78B85301EE}" type="sibTrans" cxnId="{A512A2B9-1C83-4D98-A50C-287616F9CE03}">
      <dgm:prSet/>
      <dgm:spPr/>
      <dgm:t>
        <a:bodyPr/>
        <a:lstStyle/>
        <a:p>
          <a:endParaRPr lang="it-IT"/>
        </a:p>
      </dgm:t>
    </dgm:pt>
    <dgm:pt modelId="{E9960FEB-FDDB-496F-A90E-0FF8B76EAF39}">
      <dgm:prSet/>
      <dgm:spPr/>
      <dgm:t>
        <a:bodyPr/>
        <a:lstStyle/>
        <a:p>
          <a:pPr algn="just"/>
          <a:r>
            <a:rPr lang="it-IT" dirty="0" smtClean="0"/>
            <a:t>La rilevanza del contributo del professionista, per fondare la sua responsabilità penale, deve modificare l’atteggiamento psicologico del concorrente-autore principale dell’illecito </a:t>
          </a:r>
          <a:r>
            <a:rPr lang="it-IT" b="1" u="sng" dirty="0" smtClean="0"/>
            <a:t>facendo sorgere </a:t>
          </a:r>
          <a:r>
            <a:rPr lang="it-IT" dirty="0" smtClean="0"/>
            <a:t>il proposito delittuoso, oppure </a:t>
          </a:r>
          <a:r>
            <a:rPr lang="it-IT" b="1" u="sng" dirty="0" smtClean="0"/>
            <a:t>rafforzando</a:t>
          </a:r>
          <a:r>
            <a:rPr lang="it-IT" dirty="0" smtClean="0"/>
            <a:t> un proposito criminoso ancora </a:t>
          </a:r>
          <a:r>
            <a:rPr lang="it-IT" dirty="0" smtClean="0"/>
            <a:t>vacillante</a:t>
          </a:r>
          <a:endParaRPr lang="it-IT" dirty="0"/>
        </a:p>
      </dgm:t>
    </dgm:pt>
    <dgm:pt modelId="{9BB16340-C29F-4102-B390-803AFA2F607C}" type="parTrans" cxnId="{B37FF5B0-E8BE-4810-A204-AF3A1E5E1DAE}">
      <dgm:prSet/>
      <dgm:spPr/>
      <dgm:t>
        <a:bodyPr/>
        <a:lstStyle/>
        <a:p>
          <a:endParaRPr lang="it-IT"/>
        </a:p>
      </dgm:t>
    </dgm:pt>
    <dgm:pt modelId="{498DF389-3DB9-428A-A77F-D00972645FCC}" type="sibTrans" cxnId="{B37FF5B0-E8BE-4810-A204-AF3A1E5E1DAE}">
      <dgm:prSet/>
      <dgm:spPr/>
      <dgm:t>
        <a:bodyPr/>
        <a:lstStyle/>
        <a:p>
          <a:endParaRPr lang="it-IT"/>
        </a:p>
      </dgm:t>
    </dgm:pt>
    <dgm:pt modelId="{590F110B-F90F-46C6-9CB5-62755C6F6204}">
      <dgm:prSet/>
      <dgm:spPr/>
      <dgm:t>
        <a:bodyPr/>
        <a:lstStyle/>
        <a:p>
          <a:pPr algn="just"/>
          <a:r>
            <a:rPr lang="it-IT" b="1" dirty="0" smtClean="0"/>
            <a:t>Il professionista non può essere ritenuto responsabile per essersi limitato, di fronte all’ istanza del cliente, ad esporre astrattamente i tratti dell’illiceità di una </a:t>
          </a:r>
          <a:r>
            <a:rPr lang="it-IT" b="1" dirty="0" smtClean="0"/>
            <a:t>condotta</a:t>
          </a:r>
          <a:endParaRPr lang="it-IT" b="1" dirty="0"/>
        </a:p>
      </dgm:t>
    </dgm:pt>
    <dgm:pt modelId="{7A482BBB-9EE1-403B-852D-9E0BED823507}" type="parTrans" cxnId="{77036AB9-4B0C-41BA-A5EE-E954F4749A2C}">
      <dgm:prSet/>
      <dgm:spPr/>
      <dgm:t>
        <a:bodyPr/>
        <a:lstStyle/>
        <a:p>
          <a:endParaRPr lang="it-IT"/>
        </a:p>
      </dgm:t>
    </dgm:pt>
    <dgm:pt modelId="{4B459F90-D748-475A-94CB-7774B1D66EDD}" type="sibTrans" cxnId="{77036AB9-4B0C-41BA-A5EE-E954F4749A2C}">
      <dgm:prSet/>
      <dgm:spPr/>
      <dgm:t>
        <a:bodyPr/>
        <a:lstStyle/>
        <a:p>
          <a:endParaRPr lang="it-IT"/>
        </a:p>
      </dgm:t>
    </dgm:pt>
    <dgm:pt modelId="{003F4810-9AE6-41BA-B2A1-B5ED3026BB87}">
      <dgm:prSet/>
      <dgm:spPr/>
      <dgm:t>
        <a:bodyPr/>
        <a:lstStyle/>
        <a:p>
          <a:pPr algn="just"/>
          <a:r>
            <a:rPr lang="it-IT" i="1" dirty="0" smtClean="0"/>
            <a:t>Colui che già è risoluto a delinquere non è più un soggetto “</a:t>
          </a:r>
          <a:r>
            <a:rPr lang="it-IT" i="1" dirty="0" err="1" smtClean="0"/>
            <a:t>istigabile</a:t>
          </a:r>
          <a:r>
            <a:rPr lang="it-IT" i="1" dirty="0" smtClean="0"/>
            <a:t>”</a:t>
          </a:r>
          <a:r>
            <a:rPr lang="it-IT" dirty="0" smtClean="0"/>
            <a:t> o comunque sul quale sia possibile influire ulteriormente, anche solamente sul piano </a:t>
          </a:r>
          <a:r>
            <a:rPr lang="it-IT" dirty="0" smtClean="0"/>
            <a:t>psicologico</a:t>
          </a:r>
          <a:endParaRPr lang="it-IT" dirty="0"/>
        </a:p>
      </dgm:t>
    </dgm:pt>
    <dgm:pt modelId="{F0EBC84A-795B-470A-9BDF-28A37F69E2D0}" type="parTrans" cxnId="{DDDF8E75-EF88-46CD-A747-9BBD3CD00987}">
      <dgm:prSet/>
      <dgm:spPr/>
      <dgm:t>
        <a:bodyPr/>
        <a:lstStyle/>
        <a:p>
          <a:endParaRPr lang="it-IT"/>
        </a:p>
      </dgm:t>
    </dgm:pt>
    <dgm:pt modelId="{A5C113AB-36DB-4498-BE5C-79FA879387C5}" type="sibTrans" cxnId="{DDDF8E75-EF88-46CD-A747-9BBD3CD00987}">
      <dgm:prSet/>
      <dgm:spPr/>
      <dgm:t>
        <a:bodyPr/>
        <a:lstStyle/>
        <a:p>
          <a:endParaRPr lang="it-IT"/>
        </a:p>
      </dgm:t>
    </dgm:pt>
    <dgm:pt modelId="{076D9E70-2530-4AC5-A8A1-2A86D5CAE2D8}" type="pres">
      <dgm:prSet presAssocID="{5FE1EE65-3785-483B-B414-0A56FD4B7E40}" presName="linear" presStyleCnt="0">
        <dgm:presLayoutVars>
          <dgm:dir/>
          <dgm:animLvl val="lvl"/>
          <dgm:resizeHandles val="exact"/>
        </dgm:presLayoutVars>
      </dgm:prSet>
      <dgm:spPr/>
      <dgm:t>
        <a:bodyPr/>
        <a:lstStyle/>
        <a:p>
          <a:endParaRPr lang="it-IT"/>
        </a:p>
      </dgm:t>
    </dgm:pt>
    <dgm:pt modelId="{9F9AFB05-2AB6-4B77-ADB0-8159F2831165}" type="pres">
      <dgm:prSet presAssocID="{7BA37975-2A28-40F9-B364-17F4183D41A2}" presName="parentLin" presStyleCnt="0"/>
      <dgm:spPr/>
    </dgm:pt>
    <dgm:pt modelId="{02E1644C-E336-4BA8-A447-5A5ADB748AB4}" type="pres">
      <dgm:prSet presAssocID="{7BA37975-2A28-40F9-B364-17F4183D41A2}" presName="parentLeftMargin" presStyleLbl="node1" presStyleIdx="0" presStyleCnt="1"/>
      <dgm:spPr/>
      <dgm:t>
        <a:bodyPr/>
        <a:lstStyle/>
        <a:p>
          <a:endParaRPr lang="it-IT"/>
        </a:p>
      </dgm:t>
    </dgm:pt>
    <dgm:pt modelId="{6F51B425-FF8A-4B40-9688-17194ECD7F69}" type="pres">
      <dgm:prSet presAssocID="{7BA37975-2A28-40F9-B364-17F4183D41A2}" presName="parentText" presStyleLbl="node1" presStyleIdx="0" presStyleCnt="1" custScaleX="120735" custScaleY="264360" custLinFactX="4644" custLinFactNeighborX="100000" custLinFactNeighborY="-47033">
        <dgm:presLayoutVars>
          <dgm:chMax val="0"/>
          <dgm:bulletEnabled val="1"/>
        </dgm:presLayoutVars>
      </dgm:prSet>
      <dgm:spPr/>
      <dgm:t>
        <a:bodyPr/>
        <a:lstStyle/>
        <a:p>
          <a:endParaRPr lang="it-IT"/>
        </a:p>
      </dgm:t>
    </dgm:pt>
    <dgm:pt modelId="{27795B56-5808-4F44-B093-50CCA0DDB31E}" type="pres">
      <dgm:prSet presAssocID="{7BA37975-2A28-40F9-B364-17F4183D41A2}" presName="negativeSpace" presStyleCnt="0"/>
      <dgm:spPr/>
    </dgm:pt>
    <dgm:pt modelId="{BF876AE2-E4C8-4B37-8909-E0060589B704}" type="pres">
      <dgm:prSet presAssocID="{7BA37975-2A28-40F9-B364-17F4183D41A2}" presName="childText" presStyleLbl="conFgAcc1" presStyleIdx="0" presStyleCnt="1">
        <dgm:presLayoutVars>
          <dgm:bulletEnabled val="1"/>
        </dgm:presLayoutVars>
      </dgm:prSet>
      <dgm:spPr/>
      <dgm:t>
        <a:bodyPr/>
        <a:lstStyle/>
        <a:p>
          <a:endParaRPr lang="it-IT"/>
        </a:p>
      </dgm:t>
    </dgm:pt>
  </dgm:ptLst>
  <dgm:cxnLst>
    <dgm:cxn modelId="{27238C97-DC27-4D84-A6E0-9D4B366948EF}" type="presOf" srcId="{003F4810-9AE6-41BA-B2A1-B5ED3026BB87}" destId="{BF876AE2-E4C8-4B37-8909-E0060589B704}" srcOrd="0" destOrd="1" presId="urn:microsoft.com/office/officeart/2005/8/layout/list1"/>
    <dgm:cxn modelId="{263FF44F-BD39-409B-9589-ADDA102A6414}" type="presOf" srcId="{5FE1EE65-3785-483B-B414-0A56FD4B7E40}" destId="{076D9E70-2530-4AC5-A8A1-2A86D5CAE2D8}" srcOrd="0" destOrd="0" presId="urn:microsoft.com/office/officeart/2005/8/layout/list1"/>
    <dgm:cxn modelId="{DDDF8E75-EF88-46CD-A747-9BBD3CD00987}" srcId="{7BA37975-2A28-40F9-B364-17F4183D41A2}" destId="{003F4810-9AE6-41BA-B2A1-B5ED3026BB87}" srcOrd="1" destOrd="0" parTransId="{F0EBC84A-795B-470A-9BDF-28A37F69E2D0}" sibTransId="{A5C113AB-36DB-4498-BE5C-79FA879387C5}"/>
    <dgm:cxn modelId="{6D2419A4-0B65-4CEB-9964-6EF9F8E2CA11}" type="presOf" srcId="{E9960FEB-FDDB-496F-A90E-0FF8B76EAF39}" destId="{BF876AE2-E4C8-4B37-8909-E0060589B704}" srcOrd="0" destOrd="0" presId="urn:microsoft.com/office/officeart/2005/8/layout/list1"/>
    <dgm:cxn modelId="{B37FF5B0-E8BE-4810-A204-AF3A1E5E1DAE}" srcId="{7BA37975-2A28-40F9-B364-17F4183D41A2}" destId="{E9960FEB-FDDB-496F-A90E-0FF8B76EAF39}" srcOrd="0" destOrd="0" parTransId="{9BB16340-C29F-4102-B390-803AFA2F607C}" sibTransId="{498DF389-3DB9-428A-A77F-D00972645FCC}"/>
    <dgm:cxn modelId="{77036AB9-4B0C-41BA-A5EE-E954F4749A2C}" srcId="{7BA37975-2A28-40F9-B364-17F4183D41A2}" destId="{590F110B-F90F-46C6-9CB5-62755C6F6204}" srcOrd="2" destOrd="0" parTransId="{7A482BBB-9EE1-403B-852D-9E0BED823507}" sibTransId="{4B459F90-D748-475A-94CB-7774B1D66EDD}"/>
    <dgm:cxn modelId="{A512A2B9-1C83-4D98-A50C-287616F9CE03}" srcId="{5FE1EE65-3785-483B-B414-0A56FD4B7E40}" destId="{7BA37975-2A28-40F9-B364-17F4183D41A2}" srcOrd="0" destOrd="0" parTransId="{A9C226C4-6817-4E46-BABD-A6EB0D0B3A00}" sibTransId="{D62C3E21-0CAE-43FD-9BA2-5C78B85301EE}"/>
    <dgm:cxn modelId="{4889EE01-3469-4307-93A3-160CB7F04652}" type="presOf" srcId="{7BA37975-2A28-40F9-B364-17F4183D41A2}" destId="{6F51B425-FF8A-4B40-9688-17194ECD7F69}" srcOrd="1" destOrd="0" presId="urn:microsoft.com/office/officeart/2005/8/layout/list1"/>
    <dgm:cxn modelId="{D1073E9C-8B74-4E96-B85A-BEA920B2A851}" type="presOf" srcId="{7BA37975-2A28-40F9-B364-17F4183D41A2}" destId="{02E1644C-E336-4BA8-A447-5A5ADB748AB4}" srcOrd="0" destOrd="0" presId="urn:microsoft.com/office/officeart/2005/8/layout/list1"/>
    <dgm:cxn modelId="{2391868F-E902-4BC6-866D-CC02BA076C6D}" type="presOf" srcId="{590F110B-F90F-46C6-9CB5-62755C6F6204}" destId="{BF876AE2-E4C8-4B37-8909-E0060589B704}" srcOrd="0" destOrd="2" presId="urn:microsoft.com/office/officeart/2005/8/layout/list1"/>
    <dgm:cxn modelId="{6DC66002-3C00-4585-806D-55D448C8C02A}" type="presParOf" srcId="{076D9E70-2530-4AC5-A8A1-2A86D5CAE2D8}" destId="{9F9AFB05-2AB6-4B77-ADB0-8159F2831165}" srcOrd="0" destOrd="0" presId="urn:microsoft.com/office/officeart/2005/8/layout/list1"/>
    <dgm:cxn modelId="{985984A3-4C28-4A92-A00D-77B0951563E3}" type="presParOf" srcId="{9F9AFB05-2AB6-4B77-ADB0-8159F2831165}" destId="{02E1644C-E336-4BA8-A447-5A5ADB748AB4}" srcOrd="0" destOrd="0" presId="urn:microsoft.com/office/officeart/2005/8/layout/list1"/>
    <dgm:cxn modelId="{FF5A0DFF-25ED-4B5B-84A7-0200B3E9DE11}" type="presParOf" srcId="{9F9AFB05-2AB6-4B77-ADB0-8159F2831165}" destId="{6F51B425-FF8A-4B40-9688-17194ECD7F69}" srcOrd="1" destOrd="0" presId="urn:microsoft.com/office/officeart/2005/8/layout/list1"/>
    <dgm:cxn modelId="{86DCD33C-5331-4DBC-B95B-D31686944698}" type="presParOf" srcId="{076D9E70-2530-4AC5-A8A1-2A86D5CAE2D8}" destId="{27795B56-5808-4F44-B093-50CCA0DDB31E}" srcOrd="1" destOrd="0" presId="urn:microsoft.com/office/officeart/2005/8/layout/list1"/>
    <dgm:cxn modelId="{C59F7B52-6D4A-4479-90C9-166FC51B8113}" type="presParOf" srcId="{076D9E70-2530-4AC5-A8A1-2A86D5CAE2D8}" destId="{BF876AE2-E4C8-4B37-8909-E0060589B704}" srcOrd="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7.xml><?xml version="1.0" encoding="utf-8"?>
<dgm:dataModel xmlns:dgm="http://schemas.openxmlformats.org/drawingml/2006/diagram" xmlns:a="http://schemas.openxmlformats.org/drawingml/2006/main">
  <dgm:ptLst>
    <dgm:pt modelId="{5FE1EE65-3785-483B-B414-0A56FD4B7E40}"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it-IT"/>
        </a:p>
      </dgm:t>
    </dgm:pt>
    <dgm:pt modelId="{7BA37975-2A28-40F9-B364-17F4183D41A2}">
      <dgm:prSet phldrT="[Testo]" custT="1"/>
      <dgm:spPr/>
      <dgm:t>
        <a:bodyPr/>
        <a:lstStyle/>
        <a:p>
          <a:pPr algn="ctr"/>
          <a:r>
            <a:rPr lang="it-IT" sz="1800" b="1" dirty="0" err="1" smtClean="0"/>
            <a:t>Cass</a:t>
          </a:r>
          <a:r>
            <a:rPr lang="it-IT" sz="1800" b="1" dirty="0" smtClean="0"/>
            <a:t>. Pen. Sez. V, 7 dicembre 2000, n. 6894</a:t>
          </a:r>
          <a:endParaRPr lang="it-IT" sz="1800" b="1" dirty="0"/>
        </a:p>
      </dgm:t>
    </dgm:pt>
    <dgm:pt modelId="{A9C226C4-6817-4E46-BABD-A6EB0D0B3A00}" type="parTrans" cxnId="{A512A2B9-1C83-4D98-A50C-287616F9CE03}">
      <dgm:prSet/>
      <dgm:spPr/>
      <dgm:t>
        <a:bodyPr/>
        <a:lstStyle/>
        <a:p>
          <a:endParaRPr lang="it-IT"/>
        </a:p>
      </dgm:t>
    </dgm:pt>
    <dgm:pt modelId="{D62C3E21-0CAE-43FD-9BA2-5C78B85301EE}" type="sibTrans" cxnId="{A512A2B9-1C83-4D98-A50C-287616F9CE03}">
      <dgm:prSet/>
      <dgm:spPr/>
      <dgm:t>
        <a:bodyPr/>
        <a:lstStyle/>
        <a:p>
          <a:endParaRPr lang="it-IT"/>
        </a:p>
      </dgm:t>
    </dgm:pt>
    <dgm:pt modelId="{DE55C04A-52D5-4591-9061-8328CB022C06}">
      <dgm:prSet/>
      <dgm:spPr/>
      <dgm:t>
        <a:bodyPr/>
        <a:lstStyle/>
        <a:p>
          <a:pPr algn="just"/>
          <a:r>
            <a:rPr lang="it-IT" dirty="0" smtClean="0"/>
            <a:t>Tale pronuncia ha giudicato il caso di un dottore commercialista, accusato di aver contribuito all’alterazione dei dati di bilancio; la consapevolezza dell’imputato di concorrere con gli amministratori alla falsificazione delle comunicazioni sociali è stata così </a:t>
          </a:r>
          <a:r>
            <a:rPr lang="it-IT" dirty="0" smtClean="0"/>
            <a:t>ricostruita</a:t>
          </a:r>
          <a:endParaRPr lang="it-IT" dirty="0"/>
        </a:p>
      </dgm:t>
    </dgm:pt>
    <dgm:pt modelId="{93317FB1-5586-40DE-837A-EEA8A89BB08B}" type="parTrans" cxnId="{A12BA3D2-44D4-4D66-B85A-CC254D677F0E}">
      <dgm:prSet/>
      <dgm:spPr/>
    </dgm:pt>
    <dgm:pt modelId="{B665ECE0-6473-4193-B534-59248B4D5486}" type="sibTrans" cxnId="{A12BA3D2-44D4-4D66-B85A-CC254D677F0E}">
      <dgm:prSet/>
      <dgm:spPr/>
    </dgm:pt>
    <dgm:pt modelId="{B4DEA48D-64F0-46E3-8E19-44A20B77A11E}">
      <dgm:prSet/>
      <dgm:spPr/>
      <dgm:t>
        <a:bodyPr/>
        <a:lstStyle/>
        <a:p>
          <a:pPr algn="just"/>
          <a:r>
            <a:rPr lang="it-IT" dirty="0" smtClean="0"/>
            <a:t>1. Avendo ricoperto </a:t>
          </a:r>
          <a:r>
            <a:rPr lang="it-IT" b="1" dirty="0" smtClean="0"/>
            <a:t>per un periodo la funzione di sindaco </a:t>
          </a:r>
          <a:r>
            <a:rPr lang="it-IT" dirty="0" smtClean="0"/>
            <a:t>si era quindi giovato di un osservatorio privilegiato sull’attività e contabilità </a:t>
          </a:r>
          <a:r>
            <a:rPr lang="it-IT" dirty="0" smtClean="0"/>
            <a:t>aziendale</a:t>
          </a:r>
          <a:endParaRPr lang="it-IT" dirty="0"/>
        </a:p>
      </dgm:t>
    </dgm:pt>
    <dgm:pt modelId="{128C98D7-B6CB-471A-810D-CCB317EE764F}" type="parTrans" cxnId="{A72F9CB5-78DF-45B1-AA01-DEEBD2D0B73C}">
      <dgm:prSet/>
      <dgm:spPr/>
    </dgm:pt>
    <dgm:pt modelId="{6ED82145-E3D6-45B2-B1A5-D942DD15CB08}" type="sibTrans" cxnId="{A72F9CB5-78DF-45B1-AA01-DEEBD2D0B73C}">
      <dgm:prSet/>
      <dgm:spPr/>
    </dgm:pt>
    <dgm:pt modelId="{504340FD-15F2-4CD5-B9F7-E94755F84728}">
      <dgm:prSet/>
      <dgm:spPr/>
      <dgm:t>
        <a:bodyPr/>
        <a:lstStyle/>
        <a:p>
          <a:pPr algn="just"/>
          <a:r>
            <a:rPr lang="it-IT" dirty="0" smtClean="0"/>
            <a:t>2. La società era dotata di una </a:t>
          </a:r>
          <a:r>
            <a:rPr lang="it-IT" b="1" dirty="0" smtClean="0"/>
            <a:t>contabilità “in nero”</a:t>
          </a:r>
          <a:r>
            <a:rPr lang="it-IT" dirty="0" smtClean="0"/>
            <a:t>, in cui, tra l’altro, veniva annotato anche il suo </a:t>
          </a:r>
          <a:r>
            <a:rPr lang="it-IT" dirty="0" smtClean="0"/>
            <a:t>compenso</a:t>
          </a:r>
          <a:endParaRPr lang="it-IT" dirty="0"/>
        </a:p>
      </dgm:t>
    </dgm:pt>
    <dgm:pt modelId="{478D8D33-F27D-41F7-914C-CCA73A67A3CC}" type="parTrans" cxnId="{055CF13C-40AE-4711-BF8C-BB1077CB02DB}">
      <dgm:prSet/>
      <dgm:spPr/>
    </dgm:pt>
    <dgm:pt modelId="{1B9FC5A4-A2BB-4215-AC21-1533360DF9B9}" type="sibTrans" cxnId="{055CF13C-40AE-4711-BF8C-BB1077CB02DB}">
      <dgm:prSet/>
      <dgm:spPr/>
    </dgm:pt>
    <dgm:pt modelId="{D63C2D3A-57CE-442F-A8CD-6F9003D708E9}">
      <dgm:prSet/>
      <dgm:spPr/>
      <dgm:t>
        <a:bodyPr/>
        <a:lstStyle/>
        <a:p>
          <a:pPr algn="just"/>
          <a:r>
            <a:rPr lang="it-IT" dirty="0" smtClean="0"/>
            <a:t> 3. La </a:t>
          </a:r>
          <a:r>
            <a:rPr lang="it-IT" b="1" dirty="0" smtClean="0"/>
            <a:t>formazione dei bilanci </a:t>
          </a:r>
          <a:r>
            <a:rPr lang="it-IT" dirty="0" smtClean="0"/>
            <a:t>da portare in assemblea era a lui affidata, così come era incaricato della tenuta della </a:t>
          </a:r>
          <a:r>
            <a:rPr lang="it-IT" dirty="0" smtClean="0"/>
            <a:t>contabilità</a:t>
          </a:r>
          <a:endParaRPr lang="it-IT" dirty="0"/>
        </a:p>
      </dgm:t>
    </dgm:pt>
    <dgm:pt modelId="{905B96B8-A20C-4EBC-8969-9CF0833BB568}" type="parTrans" cxnId="{36E65205-A9E8-40BF-A51C-1C314A1F0E53}">
      <dgm:prSet/>
      <dgm:spPr/>
    </dgm:pt>
    <dgm:pt modelId="{F710C2B9-4572-4E76-96EC-D05A753E3109}" type="sibTrans" cxnId="{36E65205-A9E8-40BF-A51C-1C314A1F0E53}">
      <dgm:prSet/>
      <dgm:spPr/>
    </dgm:pt>
    <dgm:pt modelId="{076D9E70-2530-4AC5-A8A1-2A86D5CAE2D8}" type="pres">
      <dgm:prSet presAssocID="{5FE1EE65-3785-483B-B414-0A56FD4B7E40}" presName="linear" presStyleCnt="0">
        <dgm:presLayoutVars>
          <dgm:dir/>
          <dgm:animLvl val="lvl"/>
          <dgm:resizeHandles val="exact"/>
        </dgm:presLayoutVars>
      </dgm:prSet>
      <dgm:spPr/>
      <dgm:t>
        <a:bodyPr/>
        <a:lstStyle/>
        <a:p>
          <a:endParaRPr lang="it-IT"/>
        </a:p>
      </dgm:t>
    </dgm:pt>
    <dgm:pt modelId="{9F9AFB05-2AB6-4B77-ADB0-8159F2831165}" type="pres">
      <dgm:prSet presAssocID="{7BA37975-2A28-40F9-B364-17F4183D41A2}" presName="parentLin" presStyleCnt="0"/>
      <dgm:spPr/>
    </dgm:pt>
    <dgm:pt modelId="{02E1644C-E336-4BA8-A447-5A5ADB748AB4}" type="pres">
      <dgm:prSet presAssocID="{7BA37975-2A28-40F9-B364-17F4183D41A2}" presName="parentLeftMargin" presStyleLbl="node1" presStyleIdx="0" presStyleCnt="1"/>
      <dgm:spPr/>
      <dgm:t>
        <a:bodyPr/>
        <a:lstStyle/>
        <a:p>
          <a:endParaRPr lang="it-IT"/>
        </a:p>
      </dgm:t>
    </dgm:pt>
    <dgm:pt modelId="{6F51B425-FF8A-4B40-9688-17194ECD7F69}" type="pres">
      <dgm:prSet presAssocID="{7BA37975-2A28-40F9-B364-17F4183D41A2}" presName="parentText" presStyleLbl="node1" presStyleIdx="0" presStyleCnt="1" custScaleX="110734" custScaleY="110967" custLinFactX="4644" custLinFactNeighborX="100000" custLinFactNeighborY="-47033">
        <dgm:presLayoutVars>
          <dgm:chMax val="0"/>
          <dgm:bulletEnabled val="1"/>
        </dgm:presLayoutVars>
      </dgm:prSet>
      <dgm:spPr/>
      <dgm:t>
        <a:bodyPr/>
        <a:lstStyle/>
        <a:p>
          <a:endParaRPr lang="it-IT"/>
        </a:p>
      </dgm:t>
    </dgm:pt>
    <dgm:pt modelId="{27795B56-5808-4F44-B093-50CCA0DDB31E}" type="pres">
      <dgm:prSet presAssocID="{7BA37975-2A28-40F9-B364-17F4183D41A2}" presName="negativeSpace" presStyleCnt="0"/>
      <dgm:spPr/>
    </dgm:pt>
    <dgm:pt modelId="{BF876AE2-E4C8-4B37-8909-E0060589B704}" type="pres">
      <dgm:prSet presAssocID="{7BA37975-2A28-40F9-B364-17F4183D41A2}" presName="childText" presStyleLbl="conFgAcc1" presStyleIdx="0" presStyleCnt="1" custLinFactNeighborX="-749" custLinFactNeighborY="8475">
        <dgm:presLayoutVars>
          <dgm:bulletEnabled val="1"/>
        </dgm:presLayoutVars>
      </dgm:prSet>
      <dgm:spPr/>
      <dgm:t>
        <a:bodyPr/>
        <a:lstStyle/>
        <a:p>
          <a:endParaRPr lang="it-IT"/>
        </a:p>
      </dgm:t>
    </dgm:pt>
  </dgm:ptLst>
  <dgm:cxnLst>
    <dgm:cxn modelId="{C1858ACC-8807-47EE-8DFF-41623C6D83DC}" type="presOf" srcId="{D63C2D3A-57CE-442F-A8CD-6F9003D708E9}" destId="{BF876AE2-E4C8-4B37-8909-E0060589B704}" srcOrd="0" destOrd="3" presId="urn:microsoft.com/office/officeart/2005/8/layout/list1"/>
    <dgm:cxn modelId="{A72F9CB5-78DF-45B1-AA01-DEEBD2D0B73C}" srcId="{7BA37975-2A28-40F9-B364-17F4183D41A2}" destId="{B4DEA48D-64F0-46E3-8E19-44A20B77A11E}" srcOrd="1" destOrd="0" parTransId="{128C98D7-B6CB-471A-810D-CCB317EE764F}" sibTransId="{6ED82145-E3D6-45B2-B1A5-D942DD15CB08}"/>
    <dgm:cxn modelId="{15A9A611-15AD-498D-A766-FFC3DED02EE6}" type="presOf" srcId="{7BA37975-2A28-40F9-B364-17F4183D41A2}" destId="{02E1644C-E336-4BA8-A447-5A5ADB748AB4}" srcOrd="0" destOrd="0" presId="urn:microsoft.com/office/officeart/2005/8/layout/list1"/>
    <dgm:cxn modelId="{EAE56517-9D95-4955-8D6C-1F940CEAB1BA}" type="presOf" srcId="{B4DEA48D-64F0-46E3-8E19-44A20B77A11E}" destId="{BF876AE2-E4C8-4B37-8909-E0060589B704}" srcOrd="0" destOrd="1" presId="urn:microsoft.com/office/officeart/2005/8/layout/list1"/>
    <dgm:cxn modelId="{A12BA3D2-44D4-4D66-B85A-CC254D677F0E}" srcId="{7BA37975-2A28-40F9-B364-17F4183D41A2}" destId="{DE55C04A-52D5-4591-9061-8328CB022C06}" srcOrd="0" destOrd="0" parTransId="{93317FB1-5586-40DE-837A-EEA8A89BB08B}" sibTransId="{B665ECE0-6473-4193-B534-59248B4D5486}"/>
    <dgm:cxn modelId="{055CF13C-40AE-4711-BF8C-BB1077CB02DB}" srcId="{7BA37975-2A28-40F9-B364-17F4183D41A2}" destId="{504340FD-15F2-4CD5-B9F7-E94755F84728}" srcOrd="2" destOrd="0" parTransId="{478D8D33-F27D-41F7-914C-CCA73A67A3CC}" sibTransId="{1B9FC5A4-A2BB-4215-AC21-1533360DF9B9}"/>
    <dgm:cxn modelId="{DD9A0077-988E-4AEB-9608-9913CDC8C8B4}" type="presOf" srcId="{504340FD-15F2-4CD5-B9F7-E94755F84728}" destId="{BF876AE2-E4C8-4B37-8909-E0060589B704}" srcOrd="0" destOrd="2" presId="urn:microsoft.com/office/officeart/2005/8/layout/list1"/>
    <dgm:cxn modelId="{C89D7BB5-F3A4-4427-A5AE-7F6E9D6F93EE}" type="presOf" srcId="{DE55C04A-52D5-4591-9061-8328CB022C06}" destId="{BF876AE2-E4C8-4B37-8909-E0060589B704}" srcOrd="0" destOrd="0" presId="urn:microsoft.com/office/officeart/2005/8/layout/list1"/>
    <dgm:cxn modelId="{36E65205-A9E8-40BF-A51C-1C314A1F0E53}" srcId="{7BA37975-2A28-40F9-B364-17F4183D41A2}" destId="{D63C2D3A-57CE-442F-A8CD-6F9003D708E9}" srcOrd="3" destOrd="0" parTransId="{905B96B8-A20C-4EBC-8969-9CF0833BB568}" sibTransId="{F710C2B9-4572-4E76-96EC-D05A753E3109}"/>
    <dgm:cxn modelId="{0681886E-8BE8-4EDD-93E5-F47336E9BEA5}" type="presOf" srcId="{5FE1EE65-3785-483B-B414-0A56FD4B7E40}" destId="{076D9E70-2530-4AC5-A8A1-2A86D5CAE2D8}" srcOrd="0" destOrd="0" presId="urn:microsoft.com/office/officeart/2005/8/layout/list1"/>
    <dgm:cxn modelId="{A512A2B9-1C83-4D98-A50C-287616F9CE03}" srcId="{5FE1EE65-3785-483B-B414-0A56FD4B7E40}" destId="{7BA37975-2A28-40F9-B364-17F4183D41A2}" srcOrd="0" destOrd="0" parTransId="{A9C226C4-6817-4E46-BABD-A6EB0D0B3A00}" sibTransId="{D62C3E21-0CAE-43FD-9BA2-5C78B85301EE}"/>
    <dgm:cxn modelId="{FF8DC49A-E319-4D39-A361-093476BACAB9}" type="presOf" srcId="{7BA37975-2A28-40F9-B364-17F4183D41A2}" destId="{6F51B425-FF8A-4B40-9688-17194ECD7F69}" srcOrd="1" destOrd="0" presId="urn:microsoft.com/office/officeart/2005/8/layout/list1"/>
    <dgm:cxn modelId="{7C75799A-85EC-452F-A82A-F377856E55D6}" type="presParOf" srcId="{076D9E70-2530-4AC5-A8A1-2A86D5CAE2D8}" destId="{9F9AFB05-2AB6-4B77-ADB0-8159F2831165}" srcOrd="0" destOrd="0" presId="urn:microsoft.com/office/officeart/2005/8/layout/list1"/>
    <dgm:cxn modelId="{39DA1FA3-D46E-4801-B7CD-B8DC0E514A03}" type="presParOf" srcId="{9F9AFB05-2AB6-4B77-ADB0-8159F2831165}" destId="{02E1644C-E336-4BA8-A447-5A5ADB748AB4}" srcOrd="0" destOrd="0" presId="urn:microsoft.com/office/officeart/2005/8/layout/list1"/>
    <dgm:cxn modelId="{3F6C82DC-ED3B-4018-AD06-030219659E61}" type="presParOf" srcId="{9F9AFB05-2AB6-4B77-ADB0-8159F2831165}" destId="{6F51B425-FF8A-4B40-9688-17194ECD7F69}" srcOrd="1" destOrd="0" presId="urn:microsoft.com/office/officeart/2005/8/layout/list1"/>
    <dgm:cxn modelId="{3E7CCDC9-2C0C-4782-8FFC-F01950819F72}" type="presParOf" srcId="{076D9E70-2530-4AC5-A8A1-2A86D5CAE2D8}" destId="{27795B56-5808-4F44-B093-50CCA0DDB31E}" srcOrd="1" destOrd="0" presId="urn:microsoft.com/office/officeart/2005/8/layout/list1"/>
    <dgm:cxn modelId="{23CE494F-0C50-4854-8845-3D4C95FAA07C}" type="presParOf" srcId="{076D9E70-2530-4AC5-A8A1-2A86D5CAE2D8}" destId="{BF876AE2-E4C8-4B37-8909-E0060589B704}" srcOrd="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8.xml><?xml version="1.0" encoding="utf-8"?>
<dgm:dataModel xmlns:dgm="http://schemas.openxmlformats.org/drawingml/2006/diagram" xmlns:a="http://schemas.openxmlformats.org/drawingml/2006/main">
  <dgm:ptLst>
    <dgm:pt modelId="{5A0887F7-879B-4C0E-97EB-D0F0E42E3ABA}" type="doc">
      <dgm:prSet loTypeId="urn:microsoft.com/office/officeart/2005/8/layout/vList2" loCatId="list" qsTypeId="urn:microsoft.com/office/officeart/2005/8/quickstyle/simple3" qsCatId="simple" csTypeId="urn:microsoft.com/office/officeart/2005/8/colors/colorful3" csCatId="colorful" phldr="1"/>
      <dgm:spPr/>
      <dgm:t>
        <a:bodyPr/>
        <a:lstStyle/>
        <a:p>
          <a:endParaRPr lang="it-IT"/>
        </a:p>
      </dgm:t>
    </dgm:pt>
    <dgm:pt modelId="{9B5FF194-5B46-4EE4-8718-A21FC6F82084}">
      <dgm:prSet custT="1">
        <dgm:style>
          <a:lnRef idx="2">
            <a:schemeClr val="accent2"/>
          </a:lnRef>
          <a:fillRef idx="1">
            <a:schemeClr val="lt1"/>
          </a:fillRef>
          <a:effectRef idx="0">
            <a:schemeClr val="accent2"/>
          </a:effectRef>
          <a:fontRef idx="minor">
            <a:schemeClr val="dk1"/>
          </a:fontRef>
        </dgm:style>
      </dgm:prSet>
      <dgm:spPr/>
      <dgm:t>
        <a:bodyPr/>
        <a:lstStyle/>
        <a:p>
          <a:pPr algn="just" rtl="0"/>
          <a:r>
            <a:rPr lang="it-IT" sz="2200" dirty="0" smtClean="0"/>
            <a:t>Un commercialista è indagato – in concorso con i propri clienti– per i reato di </a:t>
          </a:r>
        </a:p>
        <a:p>
          <a:pPr algn="ctr" rtl="0"/>
          <a:r>
            <a:rPr lang="it-IT" sz="2200" b="1" dirty="0" smtClean="0">
              <a:solidFill>
                <a:srgbClr val="B3071B"/>
              </a:solidFill>
            </a:rPr>
            <a:t>dichiarazione fraudolenta mediante utilizzo di fatture false ed emissione di fatture per operazioni inesistenti</a:t>
          </a:r>
          <a:endParaRPr lang="it-IT" sz="2200" b="1" dirty="0">
            <a:solidFill>
              <a:srgbClr val="B3071B"/>
            </a:solidFill>
          </a:endParaRPr>
        </a:p>
      </dgm:t>
    </dgm:pt>
    <dgm:pt modelId="{F2414674-1F03-4702-877E-C179888F11F6}" type="parTrans" cxnId="{BD69FEF6-ED38-4941-9AFB-0D51029FCAA5}">
      <dgm:prSet/>
      <dgm:spPr/>
      <dgm:t>
        <a:bodyPr/>
        <a:lstStyle/>
        <a:p>
          <a:endParaRPr lang="it-IT"/>
        </a:p>
      </dgm:t>
    </dgm:pt>
    <dgm:pt modelId="{74867400-6788-4E2A-88BD-FF93981B8875}" type="sibTrans" cxnId="{BD69FEF6-ED38-4941-9AFB-0D51029FCAA5}">
      <dgm:prSet/>
      <dgm:spPr/>
      <dgm:t>
        <a:bodyPr/>
        <a:lstStyle/>
        <a:p>
          <a:endParaRPr lang="it-IT"/>
        </a:p>
      </dgm:t>
    </dgm:pt>
    <dgm:pt modelId="{990561B6-AE10-41E9-8683-EA96EEB4181E}">
      <dgm:prSet custT="1">
        <dgm:style>
          <a:lnRef idx="1">
            <a:schemeClr val="accent2"/>
          </a:lnRef>
          <a:fillRef idx="3">
            <a:schemeClr val="accent2"/>
          </a:fillRef>
          <a:effectRef idx="2">
            <a:schemeClr val="accent2"/>
          </a:effectRef>
          <a:fontRef idx="minor">
            <a:schemeClr val="lt1"/>
          </a:fontRef>
        </dgm:style>
      </dgm:prSet>
      <dgm:spPr>
        <a:solidFill>
          <a:schemeClr val="accent1"/>
        </a:solidFill>
      </dgm:spPr>
      <dgm:t>
        <a:bodyPr/>
        <a:lstStyle/>
        <a:p>
          <a:pPr algn="ctr" rtl="0"/>
          <a:r>
            <a:rPr lang="it-IT" sz="2400" dirty="0" smtClean="0"/>
            <a:t>Il Gip disponeva nei confronti dell’indagato gli arresti domiciliari, confermata in sede di </a:t>
          </a:r>
          <a:r>
            <a:rPr lang="it-IT" sz="2400" dirty="0" smtClean="0"/>
            <a:t>riesame </a:t>
          </a:r>
          <a:endParaRPr lang="it-IT" sz="2400" dirty="0"/>
        </a:p>
      </dgm:t>
    </dgm:pt>
    <dgm:pt modelId="{B68FB577-A350-4716-8CED-F9C9A9359D86}" type="parTrans" cxnId="{3E615C7B-90DA-4E5F-AE1F-7F15DB6FB7E9}">
      <dgm:prSet/>
      <dgm:spPr/>
      <dgm:t>
        <a:bodyPr/>
        <a:lstStyle/>
        <a:p>
          <a:endParaRPr lang="it-IT"/>
        </a:p>
      </dgm:t>
    </dgm:pt>
    <dgm:pt modelId="{B41FCCB1-1EDA-450E-9651-A32E6D62CF59}" type="sibTrans" cxnId="{3E615C7B-90DA-4E5F-AE1F-7F15DB6FB7E9}">
      <dgm:prSet/>
      <dgm:spPr/>
      <dgm:t>
        <a:bodyPr/>
        <a:lstStyle/>
        <a:p>
          <a:endParaRPr lang="it-IT"/>
        </a:p>
      </dgm:t>
    </dgm:pt>
    <dgm:pt modelId="{0C6FEBA9-C856-4326-99AB-1FF90669B8B9}" type="pres">
      <dgm:prSet presAssocID="{5A0887F7-879B-4C0E-97EB-D0F0E42E3ABA}" presName="linear" presStyleCnt="0">
        <dgm:presLayoutVars>
          <dgm:animLvl val="lvl"/>
          <dgm:resizeHandles val="exact"/>
        </dgm:presLayoutVars>
      </dgm:prSet>
      <dgm:spPr/>
      <dgm:t>
        <a:bodyPr/>
        <a:lstStyle/>
        <a:p>
          <a:endParaRPr lang="it-IT"/>
        </a:p>
      </dgm:t>
    </dgm:pt>
    <dgm:pt modelId="{64CF3FB8-3467-4689-85BB-EB53B1EFB6DF}" type="pres">
      <dgm:prSet presAssocID="{9B5FF194-5B46-4EE4-8718-A21FC6F82084}" presName="parentText" presStyleLbl="node1" presStyleIdx="0" presStyleCnt="2" custLinFactNeighborX="-2237" custLinFactNeighborY="-53106">
        <dgm:presLayoutVars>
          <dgm:chMax val="0"/>
          <dgm:bulletEnabled val="1"/>
        </dgm:presLayoutVars>
      </dgm:prSet>
      <dgm:spPr/>
      <dgm:t>
        <a:bodyPr/>
        <a:lstStyle/>
        <a:p>
          <a:endParaRPr lang="it-IT"/>
        </a:p>
      </dgm:t>
    </dgm:pt>
    <dgm:pt modelId="{C8BE9E8E-89A4-4F8E-8E89-4C089C03C338}" type="pres">
      <dgm:prSet presAssocID="{74867400-6788-4E2A-88BD-FF93981B8875}" presName="spacer" presStyleCnt="0"/>
      <dgm:spPr/>
    </dgm:pt>
    <dgm:pt modelId="{BEBC6A3D-3A7E-4F2C-9C34-B5875A5362FA}" type="pres">
      <dgm:prSet presAssocID="{990561B6-AE10-41E9-8683-EA96EEB4181E}" presName="parentText" presStyleLbl="node1" presStyleIdx="1" presStyleCnt="2" custScaleY="43184" custLinFactNeighborX="-154" custLinFactNeighborY="-21960">
        <dgm:presLayoutVars>
          <dgm:chMax val="0"/>
          <dgm:bulletEnabled val="1"/>
        </dgm:presLayoutVars>
      </dgm:prSet>
      <dgm:spPr/>
      <dgm:t>
        <a:bodyPr/>
        <a:lstStyle/>
        <a:p>
          <a:endParaRPr lang="it-IT"/>
        </a:p>
      </dgm:t>
    </dgm:pt>
  </dgm:ptLst>
  <dgm:cxnLst>
    <dgm:cxn modelId="{BD69FEF6-ED38-4941-9AFB-0D51029FCAA5}" srcId="{5A0887F7-879B-4C0E-97EB-D0F0E42E3ABA}" destId="{9B5FF194-5B46-4EE4-8718-A21FC6F82084}" srcOrd="0" destOrd="0" parTransId="{F2414674-1F03-4702-877E-C179888F11F6}" sibTransId="{74867400-6788-4E2A-88BD-FF93981B8875}"/>
    <dgm:cxn modelId="{F68AA996-F565-4CE4-8631-D0788B6F217A}" type="presOf" srcId="{9B5FF194-5B46-4EE4-8718-A21FC6F82084}" destId="{64CF3FB8-3467-4689-85BB-EB53B1EFB6DF}" srcOrd="0" destOrd="0" presId="urn:microsoft.com/office/officeart/2005/8/layout/vList2"/>
    <dgm:cxn modelId="{3E615C7B-90DA-4E5F-AE1F-7F15DB6FB7E9}" srcId="{5A0887F7-879B-4C0E-97EB-D0F0E42E3ABA}" destId="{990561B6-AE10-41E9-8683-EA96EEB4181E}" srcOrd="1" destOrd="0" parTransId="{B68FB577-A350-4716-8CED-F9C9A9359D86}" sibTransId="{B41FCCB1-1EDA-450E-9651-A32E6D62CF59}"/>
    <dgm:cxn modelId="{5E3DD4A6-44EE-4CE8-8D2A-F536679B1692}" type="presOf" srcId="{5A0887F7-879B-4C0E-97EB-D0F0E42E3ABA}" destId="{0C6FEBA9-C856-4326-99AB-1FF90669B8B9}" srcOrd="0" destOrd="0" presId="urn:microsoft.com/office/officeart/2005/8/layout/vList2"/>
    <dgm:cxn modelId="{4F2A2FBA-15C9-4E81-B9D9-B554DB412484}" type="presOf" srcId="{990561B6-AE10-41E9-8683-EA96EEB4181E}" destId="{BEBC6A3D-3A7E-4F2C-9C34-B5875A5362FA}" srcOrd="0" destOrd="0" presId="urn:microsoft.com/office/officeart/2005/8/layout/vList2"/>
    <dgm:cxn modelId="{ABF64FF1-2413-46A2-BE59-B1E99A5C134B}" type="presParOf" srcId="{0C6FEBA9-C856-4326-99AB-1FF90669B8B9}" destId="{64CF3FB8-3467-4689-85BB-EB53B1EFB6DF}" srcOrd="0" destOrd="0" presId="urn:microsoft.com/office/officeart/2005/8/layout/vList2"/>
    <dgm:cxn modelId="{5A1EA2FB-24ED-46C7-B109-9C27C02DCA67}" type="presParOf" srcId="{0C6FEBA9-C856-4326-99AB-1FF90669B8B9}" destId="{C8BE9E8E-89A4-4F8E-8E89-4C089C03C338}" srcOrd="1" destOrd="0" presId="urn:microsoft.com/office/officeart/2005/8/layout/vList2"/>
    <dgm:cxn modelId="{2E2F2083-DC9C-41FF-99D3-01FE160A172C}" type="presParOf" srcId="{0C6FEBA9-C856-4326-99AB-1FF90669B8B9}" destId="{BEBC6A3D-3A7E-4F2C-9C34-B5875A5362FA}"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9.xml><?xml version="1.0" encoding="utf-8"?>
<dgm:dataModel xmlns:dgm="http://schemas.openxmlformats.org/drawingml/2006/diagram" xmlns:a="http://schemas.openxmlformats.org/drawingml/2006/main">
  <dgm:ptLst>
    <dgm:pt modelId="{5A0887F7-879B-4C0E-97EB-D0F0E42E3ABA}" type="doc">
      <dgm:prSet loTypeId="urn:microsoft.com/office/officeart/2005/8/layout/vList2" loCatId="list" qsTypeId="urn:microsoft.com/office/officeart/2005/8/quickstyle/simple3" qsCatId="simple" csTypeId="urn:microsoft.com/office/officeart/2005/8/colors/colorful3" csCatId="colorful" phldr="1"/>
      <dgm:spPr/>
      <dgm:t>
        <a:bodyPr/>
        <a:lstStyle/>
        <a:p>
          <a:endParaRPr lang="it-IT"/>
        </a:p>
      </dgm:t>
    </dgm:pt>
    <dgm:pt modelId="{9B5FF194-5B46-4EE4-8718-A21FC6F82084}">
      <dgm:prSet custT="1">
        <dgm:style>
          <a:lnRef idx="2">
            <a:schemeClr val="accent2"/>
          </a:lnRef>
          <a:fillRef idx="1">
            <a:schemeClr val="lt1"/>
          </a:fillRef>
          <a:effectRef idx="0">
            <a:schemeClr val="accent2"/>
          </a:effectRef>
          <a:fontRef idx="minor">
            <a:schemeClr val="dk1"/>
          </a:fontRef>
        </dgm:style>
      </dgm:prSet>
      <dgm:spPr/>
      <dgm:t>
        <a:bodyPr/>
        <a:lstStyle/>
        <a:p>
          <a:pPr algn="just" rtl="0"/>
          <a:r>
            <a:rPr lang="it-IT" sz="2200" dirty="0" smtClean="0"/>
            <a:t>Quale concorso del professionista nel reato proprio del contribuente? Attività materiale, macchinazione o consiglio tecnico?</a:t>
          </a:r>
          <a:endParaRPr lang="it-IT" sz="2200" b="1" dirty="0">
            <a:solidFill>
              <a:srgbClr val="B3071B"/>
            </a:solidFill>
          </a:endParaRPr>
        </a:p>
      </dgm:t>
    </dgm:pt>
    <dgm:pt modelId="{F2414674-1F03-4702-877E-C179888F11F6}" type="parTrans" cxnId="{BD69FEF6-ED38-4941-9AFB-0D51029FCAA5}">
      <dgm:prSet/>
      <dgm:spPr/>
      <dgm:t>
        <a:bodyPr/>
        <a:lstStyle/>
        <a:p>
          <a:endParaRPr lang="it-IT"/>
        </a:p>
      </dgm:t>
    </dgm:pt>
    <dgm:pt modelId="{74867400-6788-4E2A-88BD-FF93981B8875}" type="sibTrans" cxnId="{BD69FEF6-ED38-4941-9AFB-0D51029FCAA5}">
      <dgm:prSet/>
      <dgm:spPr/>
      <dgm:t>
        <a:bodyPr/>
        <a:lstStyle/>
        <a:p>
          <a:endParaRPr lang="it-IT"/>
        </a:p>
      </dgm:t>
    </dgm:pt>
    <dgm:pt modelId="{2BB2B843-9755-4804-8919-023734B324D7}">
      <dgm:prSet>
        <dgm:style>
          <a:lnRef idx="2">
            <a:schemeClr val="accent2"/>
          </a:lnRef>
          <a:fillRef idx="1">
            <a:schemeClr val="lt1"/>
          </a:fillRef>
          <a:effectRef idx="0">
            <a:schemeClr val="accent2"/>
          </a:effectRef>
          <a:fontRef idx="minor">
            <a:schemeClr val="dk1"/>
          </a:fontRef>
        </dgm:style>
      </dgm:prSet>
      <dgm:spPr>
        <a:solidFill>
          <a:schemeClr val="accent1"/>
        </a:solidFill>
      </dgm:spPr>
      <dgm:t>
        <a:bodyPr/>
        <a:lstStyle/>
        <a:p>
          <a:pPr rtl="0"/>
          <a:r>
            <a:rPr lang="it-IT" b="0" dirty="0" smtClean="0">
              <a:solidFill>
                <a:schemeClr val="bg1"/>
              </a:solidFill>
            </a:rPr>
            <a:t>Il ricorrente lamentava l’</a:t>
          </a:r>
          <a:r>
            <a:rPr lang="it-IT" b="0" dirty="0" err="1" smtClean="0">
              <a:solidFill>
                <a:schemeClr val="bg1"/>
              </a:solidFill>
            </a:rPr>
            <a:t>insussitenza</a:t>
          </a:r>
          <a:r>
            <a:rPr lang="it-IT" b="0" dirty="0" smtClean="0">
              <a:solidFill>
                <a:schemeClr val="bg1"/>
              </a:solidFill>
            </a:rPr>
            <a:t> dei gravi indizi di colpevolezza, per addivenire all’emissione dell’ordinanza cautelare, sostenendo di aver svolto una mera consulenza di tipo </a:t>
          </a:r>
          <a:r>
            <a:rPr lang="it-IT" b="0" dirty="0" smtClean="0">
              <a:solidFill>
                <a:schemeClr val="bg1"/>
              </a:solidFill>
            </a:rPr>
            <a:t>professionale</a:t>
          </a:r>
          <a:endParaRPr lang="it-IT" b="1" dirty="0">
            <a:solidFill>
              <a:schemeClr val="tx1"/>
            </a:solidFill>
          </a:endParaRPr>
        </a:p>
      </dgm:t>
    </dgm:pt>
    <dgm:pt modelId="{6CBD64CA-CD13-4CF6-ACBB-BBBAF5FAF705}" type="parTrans" cxnId="{D024B964-AD21-44D3-9537-2EB1B8AD6428}">
      <dgm:prSet/>
      <dgm:spPr/>
      <dgm:t>
        <a:bodyPr/>
        <a:lstStyle/>
        <a:p>
          <a:endParaRPr lang="it-IT"/>
        </a:p>
      </dgm:t>
    </dgm:pt>
    <dgm:pt modelId="{0E6BDF95-7F4F-4562-9BF1-2F1234696638}" type="sibTrans" cxnId="{D024B964-AD21-44D3-9537-2EB1B8AD6428}">
      <dgm:prSet/>
      <dgm:spPr/>
      <dgm:t>
        <a:bodyPr/>
        <a:lstStyle/>
        <a:p>
          <a:endParaRPr lang="it-IT"/>
        </a:p>
      </dgm:t>
    </dgm:pt>
    <dgm:pt modelId="{0C6FEBA9-C856-4326-99AB-1FF90669B8B9}" type="pres">
      <dgm:prSet presAssocID="{5A0887F7-879B-4C0E-97EB-D0F0E42E3ABA}" presName="linear" presStyleCnt="0">
        <dgm:presLayoutVars>
          <dgm:animLvl val="lvl"/>
          <dgm:resizeHandles val="exact"/>
        </dgm:presLayoutVars>
      </dgm:prSet>
      <dgm:spPr/>
      <dgm:t>
        <a:bodyPr/>
        <a:lstStyle/>
        <a:p>
          <a:endParaRPr lang="it-IT"/>
        </a:p>
      </dgm:t>
    </dgm:pt>
    <dgm:pt modelId="{64CF3FB8-3467-4689-85BB-EB53B1EFB6DF}" type="pres">
      <dgm:prSet presAssocID="{9B5FF194-5B46-4EE4-8718-A21FC6F82084}" presName="parentText" presStyleLbl="node1" presStyleIdx="0" presStyleCnt="2" custLinFactNeighborX="-2237" custLinFactNeighborY="-53106">
        <dgm:presLayoutVars>
          <dgm:chMax val="0"/>
          <dgm:bulletEnabled val="1"/>
        </dgm:presLayoutVars>
      </dgm:prSet>
      <dgm:spPr/>
      <dgm:t>
        <a:bodyPr/>
        <a:lstStyle/>
        <a:p>
          <a:endParaRPr lang="it-IT"/>
        </a:p>
      </dgm:t>
    </dgm:pt>
    <dgm:pt modelId="{C8BE9E8E-89A4-4F8E-8E89-4C089C03C338}" type="pres">
      <dgm:prSet presAssocID="{74867400-6788-4E2A-88BD-FF93981B8875}" presName="spacer" presStyleCnt="0"/>
      <dgm:spPr/>
    </dgm:pt>
    <dgm:pt modelId="{B71B6975-4A5E-4BB6-B9C5-F28E3BBB08AC}" type="pres">
      <dgm:prSet presAssocID="{2BB2B843-9755-4804-8919-023734B324D7}" presName="parentText" presStyleLbl="node1" presStyleIdx="1" presStyleCnt="2" custLinFactY="25965" custLinFactNeighborY="100000">
        <dgm:presLayoutVars>
          <dgm:chMax val="0"/>
          <dgm:bulletEnabled val="1"/>
        </dgm:presLayoutVars>
      </dgm:prSet>
      <dgm:spPr/>
      <dgm:t>
        <a:bodyPr/>
        <a:lstStyle/>
        <a:p>
          <a:endParaRPr lang="it-IT"/>
        </a:p>
      </dgm:t>
    </dgm:pt>
  </dgm:ptLst>
  <dgm:cxnLst>
    <dgm:cxn modelId="{54680A4A-F1D1-444B-B4B0-809CDE457CF2}" type="presOf" srcId="{5A0887F7-879B-4C0E-97EB-D0F0E42E3ABA}" destId="{0C6FEBA9-C856-4326-99AB-1FF90669B8B9}" srcOrd="0" destOrd="0" presId="urn:microsoft.com/office/officeart/2005/8/layout/vList2"/>
    <dgm:cxn modelId="{F0B8F8F1-5CB9-4E09-A815-E29D407E3767}" type="presOf" srcId="{2BB2B843-9755-4804-8919-023734B324D7}" destId="{B71B6975-4A5E-4BB6-B9C5-F28E3BBB08AC}" srcOrd="0" destOrd="0" presId="urn:microsoft.com/office/officeart/2005/8/layout/vList2"/>
    <dgm:cxn modelId="{D024B964-AD21-44D3-9537-2EB1B8AD6428}" srcId="{5A0887F7-879B-4C0E-97EB-D0F0E42E3ABA}" destId="{2BB2B843-9755-4804-8919-023734B324D7}" srcOrd="1" destOrd="0" parTransId="{6CBD64CA-CD13-4CF6-ACBB-BBBAF5FAF705}" sibTransId="{0E6BDF95-7F4F-4562-9BF1-2F1234696638}"/>
    <dgm:cxn modelId="{19FD6B24-F8C1-41E4-8B4E-C7F9D1E776E4}" type="presOf" srcId="{9B5FF194-5B46-4EE4-8718-A21FC6F82084}" destId="{64CF3FB8-3467-4689-85BB-EB53B1EFB6DF}" srcOrd="0" destOrd="0" presId="urn:microsoft.com/office/officeart/2005/8/layout/vList2"/>
    <dgm:cxn modelId="{BD69FEF6-ED38-4941-9AFB-0D51029FCAA5}" srcId="{5A0887F7-879B-4C0E-97EB-D0F0E42E3ABA}" destId="{9B5FF194-5B46-4EE4-8718-A21FC6F82084}" srcOrd="0" destOrd="0" parTransId="{F2414674-1F03-4702-877E-C179888F11F6}" sibTransId="{74867400-6788-4E2A-88BD-FF93981B8875}"/>
    <dgm:cxn modelId="{8ECCB2AE-CA92-4A3B-9E84-0840FD07E49F}" type="presParOf" srcId="{0C6FEBA9-C856-4326-99AB-1FF90669B8B9}" destId="{64CF3FB8-3467-4689-85BB-EB53B1EFB6DF}" srcOrd="0" destOrd="0" presId="urn:microsoft.com/office/officeart/2005/8/layout/vList2"/>
    <dgm:cxn modelId="{B50D5835-47DF-48F9-B8FA-EC19DE06A051}" type="presParOf" srcId="{0C6FEBA9-C856-4326-99AB-1FF90669B8B9}" destId="{C8BE9E8E-89A4-4F8E-8E89-4C089C03C338}" srcOrd="1" destOrd="0" presId="urn:microsoft.com/office/officeart/2005/8/layout/vList2"/>
    <dgm:cxn modelId="{9C5623E9-94CF-43F2-AF7C-8C77E1351B9D}" type="presParOf" srcId="{0C6FEBA9-C856-4326-99AB-1FF90669B8B9}" destId="{B71B6975-4A5E-4BB6-B9C5-F28E3BBB08AC}"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7359CA6-7A5D-4432-AF37-6B2FADBB2FF7}"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it-IT"/>
        </a:p>
      </dgm:t>
    </dgm:pt>
    <dgm:pt modelId="{2CC5E46D-B0EE-415A-AB20-4F18158514B5}">
      <dgm:prSet phldrT="[Testo]" custT="1"/>
      <dgm:spPr/>
      <dgm:t>
        <a:bodyPr/>
        <a:lstStyle/>
        <a:p>
          <a:pPr algn="just"/>
          <a:r>
            <a:rPr lang="it-IT" sz="2400" dirty="0" smtClean="0"/>
            <a:t>Fino a quando il consulente si proponga di rendere edotto il proprio cliente sulle </a:t>
          </a:r>
          <a:r>
            <a:rPr lang="it-IT" sz="2400" b="1" dirty="0" smtClean="0">
              <a:solidFill>
                <a:schemeClr val="accent6"/>
              </a:solidFill>
            </a:rPr>
            <a:t>possibilità di azione </a:t>
          </a:r>
          <a:r>
            <a:rPr lang="it-IT" sz="2400" dirty="0" smtClean="0"/>
            <a:t>che allo stesso si presentano e delle </a:t>
          </a:r>
          <a:r>
            <a:rPr lang="it-IT" sz="2400" b="1" dirty="0" smtClean="0">
              <a:solidFill>
                <a:schemeClr val="accent6"/>
              </a:solidFill>
            </a:rPr>
            <a:t>relative conseguenze</a:t>
          </a:r>
          <a:r>
            <a:rPr lang="it-IT" sz="2400" dirty="0" smtClean="0"/>
            <a:t>, si rimane nell’esercizio del diritto allo svolgimento della </a:t>
          </a:r>
          <a:r>
            <a:rPr lang="it-IT" sz="2400" dirty="0" smtClean="0"/>
            <a:t>professione</a:t>
          </a:r>
          <a:endParaRPr lang="it-IT" sz="2400" dirty="0"/>
        </a:p>
      </dgm:t>
    </dgm:pt>
    <dgm:pt modelId="{139779AE-54B8-4225-A9BB-D800A061C135}" type="parTrans" cxnId="{6254DEB3-9130-40DB-825B-D471AD836CC2}">
      <dgm:prSet/>
      <dgm:spPr/>
      <dgm:t>
        <a:bodyPr/>
        <a:lstStyle/>
        <a:p>
          <a:endParaRPr lang="it-IT"/>
        </a:p>
      </dgm:t>
    </dgm:pt>
    <dgm:pt modelId="{136F213F-7509-4749-ADA4-A41F554FE419}" type="sibTrans" cxnId="{6254DEB3-9130-40DB-825B-D471AD836CC2}">
      <dgm:prSet/>
      <dgm:spPr/>
      <dgm:t>
        <a:bodyPr/>
        <a:lstStyle/>
        <a:p>
          <a:endParaRPr lang="it-IT"/>
        </a:p>
      </dgm:t>
    </dgm:pt>
    <dgm:pt modelId="{0ADC30CF-ECC7-47DF-B0AB-C02E6A2EBB8B}">
      <dgm:prSet phldrT="[Testo]" custT="1"/>
      <dgm:spPr/>
      <dgm:t>
        <a:bodyPr/>
        <a:lstStyle/>
        <a:p>
          <a:pPr algn="just"/>
          <a:r>
            <a:rPr lang="it-IT" sz="2400" dirty="0" smtClean="0"/>
            <a:t>Quando, diversamente l’attività del professionista si traduca in una </a:t>
          </a:r>
          <a:r>
            <a:rPr lang="it-IT" sz="2400" b="1" dirty="0" smtClean="0">
              <a:solidFill>
                <a:schemeClr val="accent6"/>
              </a:solidFill>
            </a:rPr>
            <a:t>consapevole spinta del cliente verso l’opzione criminosa</a:t>
          </a:r>
          <a:r>
            <a:rPr lang="it-IT" sz="2400" dirty="0" smtClean="0"/>
            <a:t>, non si può più parlare di </a:t>
          </a:r>
          <a:r>
            <a:rPr lang="it-IT" sz="2400" dirty="0" smtClean="0"/>
            <a:t>svolgimento </a:t>
          </a:r>
          <a:r>
            <a:rPr lang="it-IT" sz="2400" dirty="0" smtClean="0"/>
            <a:t>della professione, ma di concorso nel reato con l’effettuazione di una consulenza </a:t>
          </a:r>
          <a:r>
            <a:rPr lang="it-IT" sz="2400" dirty="0" smtClean="0"/>
            <a:t>illecita</a:t>
          </a:r>
          <a:endParaRPr lang="it-IT" sz="2400" dirty="0"/>
        </a:p>
      </dgm:t>
    </dgm:pt>
    <dgm:pt modelId="{E4D0B98F-6AC8-4E98-8E2B-7E92BB1001D1}" type="parTrans" cxnId="{64273AAD-B900-4DB4-B9FD-EA7360367C2B}">
      <dgm:prSet/>
      <dgm:spPr/>
      <dgm:t>
        <a:bodyPr/>
        <a:lstStyle/>
        <a:p>
          <a:endParaRPr lang="it-IT"/>
        </a:p>
      </dgm:t>
    </dgm:pt>
    <dgm:pt modelId="{7CB32CBF-7F12-4D28-8472-58A806889F50}" type="sibTrans" cxnId="{64273AAD-B900-4DB4-B9FD-EA7360367C2B}">
      <dgm:prSet/>
      <dgm:spPr/>
      <dgm:t>
        <a:bodyPr/>
        <a:lstStyle/>
        <a:p>
          <a:endParaRPr lang="it-IT"/>
        </a:p>
      </dgm:t>
    </dgm:pt>
    <dgm:pt modelId="{CAC12D91-0812-4F9C-95BB-458C6F6B559E}" type="pres">
      <dgm:prSet presAssocID="{97359CA6-7A5D-4432-AF37-6B2FADBB2FF7}" presName="linear" presStyleCnt="0">
        <dgm:presLayoutVars>
          <dgm:dir/>
          <dgm:animLvl val="lvl"/>
          <dgm:resizeHandles val="exact"/>
        </dgm:presLayoutVars>
      </dgm:prSet>
      <dgm:spPr/>
      <dgm:t>
        <a:bodyPr/>
        <a:lstStyle/>
        <a:p>
          <a:endParaRPr lang="it-IT"/>
        </a:p>
      </dgm:t>
    </dgm:pt>
    <dgm:pt modelId="{B1E2E0E2-4DB3-4F9E-99C3-60B9EE95C3D5}" type="pres">
      <dgm:prSet presAssocID="{2CC5E46D-B0EE-415A-AB20-4F18158514B5}" presName="parentLin" presStyleCnt="0"/>
      <dgm:spPr/>
    </dgm:pt>
    <dgm:pt modelId="{9EF6DFA1-CAAF-4FD5-8A75-16C2D4F0E8FD}" type="pres">
      <dgm:prSet presAssocID="{2CC5E46D-B0EE-415A-AB20-4F18158514B5}" presName="parentLeftMargin" presStyleLbl="node1" presStyleIdx="0" presStyleCnt="2"/>
      <dgm:spPr/>
      <dgm:t>
        <a:bodyPr/>
        <a:lstStyle/>
        <a:p>
          <a:endParaRPr lang="it-IT"/>
        </a:p>
      </dgm:t>
    </dgm:pt>
    <dgm:pt modelId="{971C5121-55E5-4510-B33B-C7B9C03E9262}" type="pres">
      <dgm:prSet presAssocID="{2CC5E46D-B0EE-415A-AB20-4F18158514B5}" presName="parentText" presStyleLbl="node1" presStyleIdx="0" presStyleCnt="2" custScaleX="142997" custScaleY="732997">
        <dgm:presLayoutVars>
          <dgm:chMax val="0"/>
          <dgm:bulletEnabled val="1"/>
        </dgm:presLayoutVars>
      </dgm:prSet>
      <dgm:spPr/>
      <dgm:t>
        <a:bodyPr/>
        <a:lstStyle/>
        <a:p>
          <a:endParaRPr lang="it-IT"/>
        </a:p>
      </dgm:t>
    </dgm:pt>
    <dgm:pt modelId="{21205B8B-5A72-4DCC-A9B1-E9756C34516A}" type="pres">
      <dgm:prSet presAssocID="{2CC5E46D-B0EE-415A-AB20-4F18158514B5}" presName="negativeSpace" presStyleCnt="0"/>
      <dgm:spPr/>
    </dgm:pt>
    <dgm:pt modelId="{4E9435C0-D6C2-4DCC-8B23-1F40A0514880}" type="pres">
      <dgm:prSet presAssocID="{2CC5E46D-B0EE-415A-AB20-4F18158514B5}" presName="childText" presStyleLbl="conFgAcc1" presStyleIdx="0" presStyleCnt="2">
        <dgm:presLayoutVars>
          <dgm:bulletEnabled val="1"/>
        </dgm:presLayoutVars>
      </dgm:prSet>
      <dgm:spPr/>
    </dgm:pt>
    <dgm:pt modelId="{B6B96237-DB9A-45DD-96EB-CD3B10A19E6C}" type="pres">
      <dgm:prSet presAssocID="{136F213F-7509-4749-ADA4-A41F554FE419}" presName="spaceBetweenRectangles" presStyleCnt="0"/>
      <dgm:spPr/>
    </dgm:pt>
    <dgm:pt modelId="{EA8B2506-98AE-464A-90AA-7B06B0E1ED19}" type="pres">
      <dgm:prSet presAssocID="{0ADC30CF-ECC7-47DF-B0AB-C02E6A2EBB8B}" presName="parentLin" presStyleCnt="0"/>
      <dgm:spPr/>
    </dgm:pt>
    <dgm:pt modelId="{11F7C978-B177-4DA7-9D97-DEC5E8763BBC}" type="pres">
      <dgm:prSet presAssocID="{0ADC30CF-ECC7-47DF-B0AB-C02E6A2EBB8B}" presName="parentLeftMargin" presStyleLbl="node1" presStyleIdx="0" presStyleCnt="2"/>
      <dgm:spPr/>
      <dgm:t>
        <a:bodyPr/>
        <a:lstStyle/>
        <a:p>
          <a:endParaRPr lang="it-IT"/>
        </a:p>
      </dgm:t>
    </dgm:pt>
    <dgm:pt modelId="{E426F1B1-85EB-4A6B-ADE8-BC2A988FA1E7}" type="pres">
      <dgm:prSet presAssocID="{0ADC30CF-ECC7-47DF-B0AB-C02E6A2EBB8B}" presName="parentText" presStyleLbl="node1" presStyleIdx="1" presStyleCnt="2" custScaleX="142997" custScaleY="596632">
        <dgm:presLayoutVars>
          <dgm:chMax val="0"/>
          <dgm:bulletEnabled val="1"/>
        </dgm:presLayoutVars>
      </dgm:prSet>
      <dgm:spPr/>
      <dgm:t>
        <a:bodyPr/>
        <a:lstStyle/>
        <a:p>
          <a:endParaRPr lang="it-IT"/>
        </a:p>
      </dgm:t>
    </dgm:pt>
    <dgm:pt modelId="{1E18F0A8-E707-4F80-A5B4-43AF3FB13F22}" type="pres">
      <dgm:prSet presAssocID="{0ADC30CF-ECC7-47DF-B0AB-C02E6A2EBB8B}" presName="negativeSpace" presStyleCnt="0"/>
      <dgm:spPr/>
    </dgm:pt>
    <dgm:pt modelId="{57F987F2-1ED9-44C4-83A4-4CC792DCFC3F}" type="pres">
      <dgm:prSet presAssocID="{0ADC30CF-ECC7-47DF-B0AB-C02E6A2EBB8B}" presName="childText" presStyleLbl="conFgAcc1" presStyleIdx="1" presStyleCnt="2">
        <dgm:presLayoutVars>
          <dgm:bulletEnabled val="1"/>
        </dgm:presLayoutVars>
      </dgm:prSet>
      <dgm:spPr/>
    </dgm:pt>
  </dgm:ptLst>
  <dgm:cxnLst>
    <dgm:cxn modelId="{C8FCBF47-EC5C-414D-98BD-1F26B78EEF6F}" type="presOf" srcId="{2CC5E46D-B0EE-415A-AB20-4F18158514B5}" destId="{9EF6DFA1-CAAF-4FD5-8A75-16C2D4F0E8FD}" srcOrd="0" destOrd="0" presId="urn:microsoft.com/office/officeart/2005/8/layout/list1"/>
    <dgm:cxn modelId="{E30D5888-81E5-4142-81B5-EE93B50CADD1}" type="presOf" srcId="{2CC5E46D-B0EE-415A-AB20-4F18158514B5}" destId="{971C5121-55E5-4510-B33B-C7B9C03E9262}" srcOrd="1" destOrd="0" presId="urn:microsoft.com/office/officeart/2005/8/layout/list1"/>
    <dgm:cxn modelId="{64273AAD-B900-4DB4-B9FD-EA7360367C2B}" srcId="{97359CA6-7A5D-4432-AF37-6B2FADBB2FF7}" destId="{0ADC30CF-ECC7-47DF-B0AB-C02E6A2EBB8B}" srcOrd="1" destOrd="0" parTransId="{E4D0B98F-6AC8-4E98-8E2B-7E92BB1001D1}" sibTransId="{7CB32CBF-7F12-4D28-8472-58A806889F50}"/>
    <dgm:cxn modelId="{6254DEB3-9130-40DB-825B-D471AD836CC2}" srcId="{97359CA6-7A5D-4432-AF37-6B2FADBB2FF7}" destId="{2CC5E46D-B0EE-415A-AB20-4F18158514B5}" srcOrd="0" destOrd="0" parTransId="{139779AE-54B8-4225-A9BB-D800A061C135}" sibTransId="{136F213F-7509-4749-ADA4-A41F554FE419}"/>
    <dgm:cxn modelId="{8E0DE512-C99D-49B3-8350-5BA0A4788573}" type="presOf" srcId="{97359CA6-7A5D-4432-AF37-6B2FADBB2FF7}" destId="{CAC12D91-0812-4F9C-95BB-458C6F6B559E}" srcOrd="0" destOrd="0" presId="urn:microsoft.com/office/officeart/2005/8/layout/list1"/>
    <dgm:cxn modelId="{560D8FDC-7B32-4735-AF8D-E780CEBBD14B}" type="presOf" srcId="{0ADC30CF-ECC7-47DF-B0AB-C02E6A2EBB8B}" destId="{E426F1B1-85EB-4A6B-ADE8-BC2A988FA1E7}" srcOrd="1" destOrd="0" presId="urn:microsoft.com/office/officeart/2005/8/layout/list1"/>
    <dgm:cxn modelId="{19BAD428-285A-4F42-BF2E-360D128F26A4}" type="presOf" srcId="{0ADC30CF-ECC7-47DF-B0AB-C02E6A2EBB8B}" destId="{11F7C978-B177-4DA7-9D97-DEC5E8763BBC}" srcOrd="0" destOrd="0" presId="urn:microsoft.com/office/officeart/2005/8/layout/list1"/>
    <dgm:cxn modelId="{22E55F82-87B1-4031-83BE-3A99A800FA19}" type="presParOf" srcId="{CAC12D91-0812-4F9C-95BB-458C6F6B559E}" destId="{B1E2E0E2-4DB3-4F9E-99C3-60B9EE95C3D5}" srcOrd="0" destOrd="0" presId="urn:microsoft.com/office/officeart/2005/8/layout/list1"/>
    <dgm:cxn modelId="{3DF6DC86-2F0F-4902-88FB-2D6B66C6F641}" type="presParOf" srcId="{B1E2E0E2-4DB3-4F9E-99C3-60B9EE95C3D5}" destId="{9EF6DFA1-CAAF-4FD5-8A75-16C2D4F0E8FD}" srcOrd="0" destOrd="0" presId="urn:microsoft.com/office/officeart/2005/8/layout/list1"/>
    <dgm:cxn modelId="{3431B90E-EFEC-4D03-BD64-8F6A4FD720D3}" type="presParOf" srcId="{B1E2E0E2-4DB3-4F9E-99C3-60B9EE95C3D5}" destId="{971C5121-55E5-4510-B33B-C7B9C03E9262}" srcOrd="1" destOrd="0" presId="urn:microsoft.com/office/officeart/2005/8/layout/list1"/>
    <dgm:cxn modelId="{039BB164-E6ED-4D7F-BF08-CDC62C8AAA88}" type="presParOf" srcId="{CAC12D91-0812-4F9C-95BB-458C6F6B559E}" destId="{21205B8B-5A72-4DCC-A9B1-E9756C34516A}" srcOrd="1" destOrd="0" presId="urn:microsoft.com/office/officeart/2005/8/layout/list1"/>
    <dgm:cxn modelId="{67E60EBD-6C32-4154-A282-AAA7C380C271}" type="presParOf" srcId="{CAC12D91-0812-4F9C-95BB-458C6F6B559E}" destId="{4E9435C0-D6C2-4DCC-8B23-1F40A0514880}" srcOrd="2" destOrd="0" presId="urn:microsoft.com/office/officeart/2005/8/layout/list1"/>
    <dgm:cxn modelId="{E54EF339-34BC-444C-A9FF-8010485DE2FE}" type="presParOf" srcId="{CAC12D91-0812-4F9C-95BB-458C6F6B559E}" destId="{B6B96237-DB9A-45DD-96EB-CD3B10A19E6C}" srcOrd="3" destOrd="0" presId="urn:microsoft.com/office/officeart/2005/8/layout/list1"/>
    <dgm:cxn modelId="{B6950EB3-CC0C-42E9-A7A5-DDDDA1534AFB}" type="presParOf" srcId="{CAC12D91-0812-4F9C-95BB-458C6F6B559E}" destId="{EA8B2506-98AE-464A-90AA-7B06B0E1ED19}" srcOrd="4" destOrd="0" presId="urn:microsoft.com/office/officeart/2005/8/layout/list1"/>
    <dgm:cxn modelId="{D9B8CF06-47EF-486C-A635-50896CDBB32A}" type="presParOf" srcId="{EA8B2506-98AE-464A-90AA-7B06B0E1ED19}" destId="{11F7C978-B177-4DA7-9D97-DEC5E8763BBC}" srcOrd="0" destOrd="0" presId="urn:microsoft.com/office/officeart/2005/8/layout/list1"/>
    <dgm:cxn modelId="{37A248AD-4247-4A3E-90BB-AA51813A1466}" type="presParOf" srcId="{EA8B2506-98AE-464A-90AA-7B06B0E1ED19}" destId="{E426F1B1-85EB-4A6B-ADE8-BC2A988FA1E7}" srcOrd="1" destOrd="0" presId="urn:microsoft.com/office/officeart/2005/8/layout/list1"/>
    <dgm:cxn modelId="{624C89AD-AB64-48D8-BD86-5136B9A05F35}" type="presParOf" srcId="{CAC12D91-0812-4F9C-95BB-458C6F6B559E}" destId="{1E18F0A8-E707-4F80-A5B4-43AF3FB13F22}" srcOrd="5" destOrd="0" presId="urn:microsoft.com/office/officeart/2005/8/layout/list1"/>
    <dgm:cxn modelId="{0EB16CFC-302C-435A-877C-C4D47C44768D}" type="presParOf" srcId="{CAC12D91-0812-4F9C-95BB-458C6F6B559E}" destId="{57F987F2-1ED9-44C4-83A4-4CC792DCFC3F}"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0.xml><?xml version="1.0" encoding="utf-8"?>
<dgm:dataModel xmlns:dgm="http://schemas.openxmlformats.org/drawingml/2006/diagram" xmlns:a="http://schemas.openxmlformats.org/drawingml/2006/main">
  <dgm:ptLst>
    <dgm:pt modelId="{5A0887F7-879B-4C0E-97EB-D0F0E42E3ABA}" type="doc">
      <dgm:prSet loTypeId="urn:microsoft.com/office/officeart/2005/8/layout/vList2" loCatId="list" qsTypeId="urn:microsoft.com/office/officeart/2005/8/quickstyle/simple3" qsCatId="simple" csTypeId="urn:microsoft.com/office/officeart/2005/8/colors/colorful3" csCatId="colorful" phldr="1"/>
      <dgm:spPr/>
      <dgm:t>
        <a:bodyPr/>
        <a:lstStyle/>
        <a:p>
          <a:endParaRPr lang="it-IT"/>
        </a:p>
      </dgm:t>
    </dgm:pt>
    <dgm:pt modelId="{9B5FF194-5B46-4EE4-8718-A21FC6F82084}">
      <dgm:prSet custT="1">
        <dgm:style>
          <a:lnRef idx="2">
            <a:schemeClr val="accent2"/>
          </a:lnRef>
          <a:fillRef idx="1">
            <a:schemeClr val="lt1"/>
          </a:fillRef>
          <a:effectRef idx="0">
            <a:schemeClr val="accent2"/>
          </a:effectRef>
          <a:fontRef idx="minor">
            <a:schemeClr val="dk1"/>
          </a:fontRef>
        </dgm:style>
      </dgm:prSet>
      <dgm:spPr/>
      <dgm:t>
        <a:bodyPr/>
        <a:lstStyle/>
        <a:p>
          <a:pPr algn="just" rtl="0"/>
          <a:r>
            <a:rPr lang="it-IT" sz="2200" dirty="0" smtClean="0"/>
            <a:t>Da alcune intercettazioni telefoniche emergeva che il professionista non si era limitato ad inviare le dichiarazioni, ma era stato il pianificatore e l’ideatore del complesso meccanismo di frode fiscale</a:t>
          </a:r>
          <a:endParaRPr lang="it-IT" sz="2200" b="1" dirty="0">
            <a:solidFill>
              <a:srgbClr val="B3071B"/>
            </a:solidFill>
          </a:endParaRPr>
        </a:p>
      </dgm:t>
    </dgm:pt>
    <dgm:pt modelId="{F2414674-1F03-4702-877E-C179888F11F6}" type="parTrans" cxnId="{BD69FEF6-ED38-4941-9AFB-0D51029FCAA5}">
      <dgm:prSet/>
      <dgm:spPr/>
      <dgm:t>
        <a:bodyPr/>
        <a:lstStyle/>
        <a:p>
          <a:endParaRPr lang="it-IT"/>
        </a:p>
      </dgm:t>
    </dgm:pt>
    <dgm:pt modelId="{74867400-6788-4E2A-88BD-FF93981B8875}" type="sibTrans" cxnId="{BD69FEF6-ED38-4941-9AFB-0D51029FCAA5}">
      <dgm:prSet/>
      <dgm:spPr/>
      <dgm:t>
        <a:bodyPr/>
        <a:lstStyle/>
        <a:p>
          <a:endParaRPr lang="it-IT"/>
        </a:p>
      </dgm:t>
    </dgm:pt>
    <dgm:pt modelId="{0C6FEBA9-C856-4326-99AB-1FF90669B8B9}" type="pres">
      <dgm:prSet presAssocID="{5A0887F7-879B-4C0E-97EB-D0F0E42E3ABA}" presName="linear" presStyleCnt="0">
        <dgm:presLayoutVars>
          <dgm:animLvl val="lvl"/>
          <dgm:resizeHandles val="exact"/>
        </dgm:presLayoutVars>
      </dgm:prSet>
      <dgm:spPr/>
      <dgm:t>
        <a:bodyPr/>
        <a:lstStyle/>
        <a:p>
          <a:endParaRPr lang="it-IT"/>
        </a:p>
      </dgm:t>
    </dgm:pt>
    <dgm:pt modelId="{64CF3FB8-3467-4689-85BB-EB53B1EFB6DF}" type="pres">
      <dgm:prSet presAssocID="{9B5FF194-5B46-4EE4-8718-A21FC6F82084}" presName="parentText" presStyleLbl="node1" presStyleIdx="0" presStyleCnt="1" custLinFactNeighborX="79" custLinFactNeighborY="0">
        <dgm:presLayoutVars>
          <dgm:chMax val="0"/>
          <dgm:bulletEnabled val="1"/>
        </dgm:presLayoutVars>
      </dgm:prSet>
      <dgm:spPr/>
      <dgm:t>
        <a:bodyPr/>
        <a:lstStyle/>
        <a:p>
          <a:endParaRPr lang="it-IT"/>
        </a:p>
      </dgm:t>
    </dgm:pt>
  </dgm:ptLst>
  <dgm:cxnLst>
    <dgm:cxn modelId="{BD69FEF6-ED38-4941-9AFB-0D51029FCAA5}" srcId="{5A0887F7-879B-4C0E-97EB-D0F0E42E3ABA}" destId="{9B5FF194-5B46-4EE4-8718-A21FC6F82084}" srcOrd="0" destOrd="0" parTransId="{F2414674-1F03-4702-877E-C179888F11F6}" sibTransId="{74867400-6788-4E2A-88BD-FF93981B8875}"/>
    <dgm:cxn modelId="{D5EF6E70-3BBB-41F6-A5EE-E4CD1695729E}" type="presOf" srcId="{9B5FF194-5B46-4EE4-8718-A21FC6F82084}" destId="{64CF3FB8-3467-4689-85BB-EB53B1EFB6DF}" srcOrd="0" destOrd="0" presId="urn:microsoft.com/office/officeart/2005/8/layout/vList2"/>
    <dgm:cxn modelId="{838B30E0-1E8A-4F84-9D17-75CEAD23BEDF}" type="presOf" srcId="{5A0887F7-879B-4C0E-97EB-D0F0E42E3ABA}" destId="{0C6FEBA9-C856-4326-99AB-1FF90669B8B9}" srcOrd="0" destOrd="0" presId="urn:microsoft.com/office/officeart/2005/8/layout/vList2"/>
    <dgm:cxn modelId="{1A66C509-C8EB-43FC-91A0-2E747A0F2BBD}" type="presParOf" srcId="{0C6FEBA9-C856-4326-99AB-1FF90669B8B9}" destId="{64CF3FB8-3467-4689-85BB-EB53B1EFB6DF}"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1.xml><?xml version="1.0" encoding="utf-8"?>
<dgm:dataModel xmlns:dgm="http://schemas.openxmlformats.org/drawingml/2006/diagram" xmlns:a="http://schemas.openxmlformats.org/drawingml/2006/main">
  <dgm:ptLst>
    <dgm:pt modelId="{5A0887F7-879B-4C0E-97EB-D0F0E42E3ABA}" type="doc">
      <dgm:prSet loTypeId="urn:microsoft.com/office/officeart/2005/8/layout/vList2" loCatId="list" qsTypeId="urn:microsoft.com/office/officeart/2005/8/quickstyle/simple3" qsCatId="simple" csTypeId="urn:microsoft.com/office/officeart/2005/8/colors/colorful3" csCatId="colorful" phldr="1"/>
      <dgm:spPr/>
      <dgm:t>
        <a:bodyPr/>
        <a:lstStyle/>
        <a:p>
          <a:endParaRPr lang="it-IT"/>
        </a:p>
      </dgm:t>
    </dgm:pt>
    <dgm:pt modelId="{9B5FF194-5B46-4EE4-8718-A21FC6F82084}">
      <dgm:prSet custT="1">
        <dgm:style>
          <a:lnRef idx="2">
            <a:schemeClr val="accent2"/>
          </a:lnRef>
          <a:fillRef idx="1">
            <a:schemeClr val="lt1"/>
          </a:fillRef>
          <a:effectRef idx="0">
            <a:schemeClr val="accent2"/>
          </a:effectRef>
          <a:fontRef idx="minor">
            <a:schemeClr val="dk1"/>
          </a:fontRef>
        </dgm:style>
      </dgm:prSet>
      <dgm:spPr/>
      <dgm:t>
        <a:bodyPr/>
        <a:lstStyle/>
        <a:p>
          <a:pPr algn="just" rtl="0"/>
          <a:r>
            <a:rPr lang="it-IT" sz="2200" dirty="0" smtClean="0"/>
            <a:t>Il commercialista che partecipa ad una complessa attività di frode fiscale, fornendo consigli ed impartendo direttive sulle false fatturazioni, può rispondere in concorso con il cliente dei reati fiscali. Ad esso potrà essere applicata, in attesa del processo, la misura cautelare degli arresti </a:t>
          </a:r>
          <a:r>
            <a:rPr lang="it-IT" sz="2200" dirty="0" smtClean="0"/>
            <a:t>domiciliari</a:t>
          </a:r>
          <a:endParaRPr lang="it-IT" sz="2200" b="1" dirty="0">
            <a:solidFill>
              <a:srgbClr val="B3071B"/>
            </a:solidFill>
          </a:endParaRPr>
        </a:p>
      </dgm:t>
    </dgm:pt>
    <dgm:pt modelId="{F2414674-1F03-4702-877E-C179888F11F6}" type="parTrans" cxnId="{BD69FEF6-ED38-4941-9AFB-0D51029FCAA5}">
      <dgm:prSet/>
      <dgm:spPr/>
      <dgm:t>
        <a:bodyPr/>
        <a:lstStyle/>
        <a:p>
          <a:endParaRPr lang="it-IT"/>
        </a:p>
      </dgm:t>
    </dgm:pt>
    <dgm:pt modelId="{74867400-6788-4E2A-88BD-FF93981B8875}" type="sibTrans" cxnId="{BD69FEF6-ED38-4941-9AFB-0D51029FCAA5}">
      <dgm:prSet/>
      <dgm:spPr/>
      <dgm:t>
        <a:bodyPr/>
        <a:lstStyle/>
        <a:p>
          <a:endParaRPr lang="it-IT"/>
        </a:p>
      </dgm:t>
    </dgm:pt>
    <dgm:pt modelId="{0C6FEBA9-C856-4326-99AB-1FF90669B8B9}" type="pres">
      <dgm:prSet presAssocID="{5A0887F7-879B-4C0E-97EB-D0F0E42E3ABA}" presName="linear" presStyleCnt="0">
        <dgm:presLayoutVars>
          <dgm:animLvl val="lvl"/>
          <dgm:resizeHandles val="exact"/>
        </dgm:presLayoutVars>
      </dgm:prSet>
      <dgm:spPr/>
      <dgm:t>
        <a:bodyPr/>
        <a:lstStyle/>
        <a:p>
          <a:endParaRPr lang="it-IT"/>
        </a:p>
      </dgm:t>
    </dgm:pt>
    <dgm:pt modelId="{64CF3FB8-3467-4689-85BB-EB53B1EFB6DF}" type="pres">
      <dgm:prSet presAssocID="{9B5FF194-5B46-4EE4-8718-A21FC6F82084}" presName="parentText" presStyleLbl="node1" presStyleIdx="0" presStyleCnt="1" custLinFactNeighborX="79" custLinFactNeighborY="0">
        <dgm:presLayoutVars>
          <dgm:chMax val="0"/>
          <dgm:bulletEnabled val="1"/>
        </dgm:presLayoutVars>
      </dgm:prSet>
      <dgm:spPr/>
      <dgm:t>
        <a:bodyPr/>
        <a:lstStyle/>
        <a:p>
          <a:endParaRPr lang="it-IT"/>
        </a:p>
      </dgm:t>
    </dgm:pt>
  </dgm:ptLst>
  <dgm:cxnLst>
    <dgm:cxn modelId="{BD69FEF6-ED38-4941-9AFB-0D51029FCAA5}" srcId="{5A0887F7-879B-4C0E-97EB-D0F0E42E3ABA}" destId="{9B5FF194-5B46-4EE4-8718-A21FC6F82084}" srcOrd="0" destOrd="0" parTransId="{F2414674-1F03-4702-877E-C179888F11F6}" sibTransId="{74867400-6788-4E2A-88BD-FF93981B8875}"/>
    <dgm:cxn modelId="{8ACC6BE8-F23F-44BE-B875-D6CBA2D2B3D4}" type="presOf" srcId="{5A0887F7-879B-4C0E-97EB-D0F0E42E3ABA}" destId="{0C6FEBA9-C856-4326-99AB-1FF90669B8B9}" srcOrd="0" destOrd="0" presId="urn:microsoft.com/office/officeart/2005/8/layout/vList2"/>
    <dgm:cxn modelId="{673DF53C-1946-42A3-8732-575A06484E65}" type="presOf" srcId="{9B5FF194-5B46-4EE4-8718-A21FC6F82084}" destId="{64CF3FB8-3467-4689-85BB-EB53B1EFB6DF}" srcOrd="0" destOrd="0" presId="urn:microsoft.com/office/officeart/2005/8/layout/vList2"/>
    <dgm:cxn modelId="{8FB506CA-E3CE-417B-B85B-C51A5861629D}" type="presParOf" srcId="{0C6FEBA9-C856-4326-99AB-1FF90669B8B9}" destId="{64CF3FB8-3467-4689-85BB-EB53B1EFB6DF}"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2.xml><?xml version="1.0" encoding="utf-8"?>
<dgm:dataModel xmlns:dgm="http://schemas.openxmlformats.org/drawingml/2006/diagram" xmlns:a="http://schemas.openxmlformats.org/drawingml/2006/main">
  <dgm:ptLst>
    <dgm:pt modelId="{62DF2B28-F632-47EF-A161-6A8BD687FDEA}" type="doc">
      <dgm:prSet loTypeId="urn:microsoft.com/office/officeart/2005/8/layout/vList2" loCatId="list" qsTypeId="urn:microsoft.com/office/officeart/2005/8/quickstyle/simple3" qsCatId="simple" csTypeId="urn:microsoft.com/office/officeart/2005/8/colors/accent1_2" csCatId="accent1" phldr="1"/>
      <dgm:spPr/>
      <dgm:t>
        <a:bodyPr/>
        <a:lstStyle/>
        <a:p>
          <a:endParaRPr lang="it-IT"/>
        </a:p>
      </dgm:t>
    </dgm:pt>
    <dgm:pt modelId="{17C05BCC-0AC3-45E9-80FB-004E803DE540}">
      <dgm:prSet custT="1">
        <dgm:style>
          <a:lnRef idx="2">
            <a:schemeClr val="accent2"/>
          </a:lnRef>
          <a:fillRef idx="1">
            <a:schemeClr val="lt1"/>
          </a:fillRef>
          <a:effectRef idx="0">
            <a:schemeClr val="accent2"/>
          </a:effectRef>
          <a:fontRef idx="minor">
            <a:schemeClr val="dk1"/>
          </a:fontRef>
        </dgm:style>
      </dgm:prSet>
      <dgm:spPr/>
      <dgm:t>
        <a:bodyPr/>
        <a:lstStyle/>
        <a:p>
          <a:pPr algn="just" rtl="0"/>
          <a:r>
            <a:rPr lang="it-IT" sz="2200" dirty="0" smtClean="0"/>
            <a:t>Nei confronti di un commercialista (e del </a:t>
          </a:r>
          <a:r>
            <a:rPr lang="it-IT" sz="2200" dirty="0" err="1" smtClean="0"/>
            <a:t>coindagato</a:t>
          </a:r>
          <a:r>
            <a:rPr lang="it-IT" sz="2200" dirty="0" smtClean="0"/>
            <a:t> suo cliente) viene disposto il sequestro preventivo per equivalente </a:t>
          </a:r>
        </a:p>
        <a:p>
          <a:pPr marL="450850" indent="0" algn="just" rtl="0"/>
          <a:r>
            <a:rPr lang="it-IT" sz="2200" dirty="0" smtClean="0"/>
            <a:t>- delle somme presenti nei relativi conti correnti bancari</a:t>
          </a:r>
        </a:p>
        <a:p>
          <a:pPr marL="450850" indent="0" algn="just" rtl="0"/>
          <a:r>
            <a:rPr lang="it-IT" sz="2200" dirty="0" smtClean="0"/>
            <a:t>- delle partecipazioni societarie agli stessi riferibili </a:t>
          </a:r>
        </a:p>
        <a:p>
          <a:pPr marL="450850" indent="0" algn="just" rtl="0"/>
          <a:r>
            <a:rPr lang="it-IT" sz="2200" dirty="0" smtClean="0"/>
            <a:t>- dei beni mobili registrati e dei beni immobili</a:t>
          </a:r>
        </a:p>
        <a:p>
          <a:pPr algn="just" rtl="0"/>
          <a:r>
            <a:rPr lang="it-IT" sz="2200" dirty="0" smtClean="0"/>
            <a:t>ipotizzandosi, nei confronti dei medesimi, il </a:t>
          </a:r>
          <a:r>
            <a:rPr lang="it-IT" sz="2200" b="0" dirty="0" smtClean="0">
              <a:solidFill>
                <a:schemeClr val="tx1"/>
              </a:solidFill>
            </a:rPr>
            <a:t>reato di </a:t>
          </a:r>
        </a:p>
        <a:p>
          <a:pPr algn="just" rtl="0"/>
          <a:endParaRPr lang="it-IT" sz="2200" b="1" dirty="0" smtClean="0">
            <a:solidFill>
              <a:srgbClr val="B3071B"/>
            </a:solidFill>
          </a:endParaRPr>
        </a:p>
        <a:p>
          <a:pPr algn="ctr" rtl="0"/>
          <a:r>
            <a:rPr lang="it-IT" sz="2400" b="1" dirty="0" smtClean="0">
              <a:solidFill>
                <a:srgbClr val="B3071B"/>
              </a:solidFill>
            </a:rPr>
            <a:t>dichiarazione infedele in concorso</a:t>
          </a:r>
        </a:p>
        <a:p>
          <a:pPr algn="ctr" rtl="0"/>
          <a:r>
            <a:rPr lang="it-IT" sz="2200" dirty="0" smtClean="0"/>
            <a:t>  </a:t>
          </a:r>
        </a:p>
        <a:p>
          <a:pPr algn="just" rtl="0"/>
          <a:r>
            <a:rPr lang="it-IT" sz="2200" dirty="0" smtClean="0"/>
            <a:t>relativamente alle imposte sui redditi per diverse annualità, posto in essere mediante indicazione di minori elementi attivi</a:t>
          </a:r>
          <a:endParaRPr lang="it-IT" sz="2200" dirty="0"/>
        </a:p>
      </dgm:t>
    </dgm:pt>
    <dgm:pt modelId="{36434A99-2265-42D4-83B2-F77D357DF37C}" type="parTrans" cxnId="{B97BCCDD-BD63-4C9C-9009-B87CD778BF6C}">
      <dgm:prSet/>
      <dgm:spPr/>
      <dgm:t>
        <a:bodyPr/>
        <a:lstStyle/>
        <a:p>
          <a:endParaRPr lang="it-IT"/>
        </a:p>
      </dgm:t>
    </dgm:pt>
    <dgm:pt modelId="{CF5AFF6E-33C9-42BD-BC64-599EC73CABBE}" type="sibTrans" cxnId="{B97BCCDD-BD63-4C9C-9009-B87CD778BF6C}">
      <dgm:prSet/>
      <dgm:spPr/>
      <dgm:t>
        <a:bodyPr/>
        <a:lstStyle/>
        <a:p>
          <a:endParaRPr lang="it-IT"/>
        </a:p>
      </dgm:t>
    </dgm:pt>
    <dgm:pt modelId="{18D4582A-ECDE-4CF0-AE63-AA54FA04A848}" type="pres">
      <dgm:prSet presAssocID="{62DF2B28-F632-47EF-A161-6A8BD687FDEA}" presName="linear" presStyleCnt="0">
        <dgm:presLayoutVars>
          <dgm:animLvl val="lvl"/>
          <dgm:resizeHandles val="exact"/>
        </dgm:presLayoutVars>
      </dgm:prSet>
      <dgm:spPr/>
      <dgm:t>
        <a:bodyPr/>
        <a:lstStyle/>
        <a:p>
          <a:endParaRPr lang="it-IT"/>
        </a:p>
      </dgm:t>
    </dgm:pt>
    <dgm:pt modelId="{4B3E1663-BE74-40F0-B526-4D330CE4F4FC}" type="pres">
      <dgm:prSet presAssocID="{17C05BCC-0AC3-45E9-80FB-004E803DE540}" presName="parentText" presStyleLbl="node1" presStyleIdx="0" presStyleCnt="1" custScaleY="561050" custLinFactNeighborY="-3661">
        <dgm:presLayoutVars>
          <dgm:chMax val="0"/>
          <dgm:bulletEnabled val="1"/>
        </dgm:presLayoutVars>
      </dgm:prSet>
      <dgm:spPr/>
      <dgm:t>
        <a:bodyPr/>
        <a:lstStyle/>
        <a:p>
          <a:endParaRPr lang="it-IT"/>
        </a:p>
      </dgm:t>
    </dgm:pt>
  </dgm:ptLst>
  <dgm:cxnLst>
    <dgm:cxn modelId="{8E7F6E35-A140-42EF-9695-996EE2FFB3FF}" type="presOf" srcId="{62DF2B28-F632-47EF-A161-6A8BD687FDEA}" destId="{18D4582A-ECDE-4CF0-AE63-AA54FA04A848}" srcOrd="0" destOrd="0" presId="urn:microsoft.com/office/officeart/2005/8/layout/vList2"/>
    <dgm:cxn modelId="{290ED3A9-E72F-42D3-A93A-BBD41B39E307}" type="presOf" srcId="{17C05BCC-0AC3-45E9-80FB-004E803DE540}" destId="{4B3E1663-BE74-40F0-B526-4D330CE4F4FC}" srcOrd="0" destOrd="0" presId="urn:microsoft.com/office/officeart/2005/8/layout/vList2"/>
    <dgm:cxn modelId="{B97BCCDD-BD63-4C9C-9009-B87CD778BF6C}" srcId="{62DF2B28-F632-47EF-A161-6A8BD687FDEA}" destId="{17C05BCC-0AC3-45E9-80FB-004E803DE540}" srcOrd="0" destOrd="0" parTransId="{36434A99-2265-42D4-83B2-F77D357DF37C}" sibTransId="{CF5AFF6E-33C9-42BD-BC64-599EC73CABBE}"/>
    <dgm:cxn modelId="{85B18640-EA2D-4C92-A479-0D4327706545}" type="presParOf" srcId="{18D4582A-ECDE-4CF0-AE63-AA54FA04A848}" destId="{4B3E1663-BE74-40F0-B526-4D330CE4F4FC}"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3.xml><?xml version="1.0" encoding="utf-8"?>
<dgm:dataModel xmlns:dgm="http://schemas.openxmlformats.org/drawingml/2006/diagram" xmlns:a="http://schemas.openxmlformats.org/drawingml/2006/main">
  <dgm:ptLst>
    <dgm:pt modelId="{5A0887F7-879B-4C0E-97EB-D0F0E42E3ABA}" type="doc">
      <dgm:prSet loTypeId="urn:microsoft.com/office/officeart/2005/8/layout/vList2" loCatId="list" qsTypeId="urn:microsoft.com/office/officeart/2005/8/quickstyle/simple3" qsCatId="simple" csTypeId="urn:microsoft.com/office/officeart/2005/8/colors/colorful3" csCatId="colorful" phldr="1"/>
      <dgm:spPr/>
      <dgm:t>
        <a:bodyPr/>
        <a:lstStyle/>
        <a:p>
          <a:endParaRPr lang="it-IT"/>
        </a:p>
      </dgm:t>
    </dgm:pt>
    <dgm:pt modelId="{9B5FF194-5B46-4EE4-8718-A21FC6F82084}">
      <dgm:prSet custT="1">
        <dgm:style>
          <a:lnRef idx="2">
            <a:schemeClr val="accent2"/>
          </a:lnRef>
          <a:fillRef idx="1">
            <a:schemeClr val="lt1"/>
          </a:fillRef>
          <a:effectRef idx="0">
            <a:schemeClr val="accent2"/>
          </a:effectRef>
          <a:fontRef idx="minor">
            <a:schemeClr val="dk1"/>
          </a:fontRef>
        </dgm:style>
      </dgm:prSet>
      <dgm:spPr/>
      <dgm:t>
        <a:bodyPr/>
        <a:lstStyle/>
        <a:p>
          <a:pPr algn="just" rtl="0"/>
          <a:r>
            <a:rPr lang="it-IT" sz="2200" dirty="0" smtClean="0"/>
            <a:t>Il commercialista di una società dichiarata fallita viene condannato per aver commesso – in concorso con amministratori e liquidatore della società – il reato di</a:t>
          </a:r>
        </a:p>
        <a:p>
          <a:pPr algn="just" rtl="0"/>
          <a:endParaRPr lang="it-IT" sz="2200" dirty="0" smtClean="0"/>
        </a:p>
        <a:p>
          <a:pPr algn="ctr" rtl="0"/>
          <a:r>
            <a:rPr lang="it-IT" sz="2200" dirty="0" smtClean="0"/>
            <a:t> </a:t>
          </a:r>
          <a:r>
            <a:rPr lang="it-IT" sz="2200" b="1" dirty="0" smtClean="0">
              <a:solidFill>
                <a:srgbClr val="B3071B"/>
              </a:solidFill>
            </a:rPr>
            <a:t>bancarotta fraudolenta per distrazione</a:t>
          </a:r>
          <a:endParaRPr lang="it-IT" sz="2200" b="1" dirty="0">
            <a:solidFill>
              <a:srgbClr val="B3071B"/>
            </a:solidFill>
          </a:endParaRPr>
        </a:p>
      </dgm:t>
    </dgm:pt>
    <dgm:pt modelId="{F2414674-1F03-4702-877E-C179888F11F6}" type="parTrans" cxnId="{BD69FEF6-ED38-4941-9AFB-0D51029FCAA5}">
      <dgm:prSet/>
      <dgm:spPr/>
      <dgm:t>
        <a:bodyPr/>
        <a:lstStyle/>
        <a:p>
          <a:endParaRPr lang="it-IT"/>
        </a:p>
      </dgm:t>
    </dgm:pt>
    <dgm:pt modelId="{74867400-6788-4E2A-88BD-FF93981B8875}" type="sibTrans" cxnId="{BD69FEF6-ED38-4941-9AFB-0D51029FCAA5}">
      <dgm:prSet/>
      <dgm:spPr/>
      <dgm:t>
        <a:bodyPr/>
        <a:lstStyle/>
        <a:p>
          <a:endParaRPr lang="it-IT"/>
        </a:p>
      </dgm:t>
    </dgm:pt>
    <dgm:pt modelId="{990561B6-AE10-41E9-8683-EA96EEB4181E}">
      <dgm:prSet custT="1">
        <dgm:style>
          <a:lnRef idx="1">
            <a:schemeClr val="accent2"/>
          </a:lnRef>
          <a:fillRef idx="3">
            <a:schemeClr val="accent2"/>
          </a:fillRef>
          <a:effectRef idx="2">
            <a:schemeClr val="accent2"/>
          </a:effectRef>
          <a:fontRef idx="minor">
            <a:schemeClr val="lt1"/>
          </a:fontRef>
        </dgm:style>
      </dgm:prSet>
      <dgm:spPr>
        <a:solidFill>
          <a:schemeClr val="accent1"/>
        </a:solidFill>
      </dgm:spPr>
      <dgm:t>
        <a:bodyPr/>
        <a:lstStyle/>
        <a:p>
          <a:pPr algn="ctr" rtl="0"/>
          <a:r>
            <a:rPr lang="it-IT" sz="2000" dirty="0" smtClean="0"/>
            <a:t>La sentenza trova conferma in </a:t>
          </a:r>
          <a:r>
            <a:rPr lang="it-IT" sz="2400" dirty="0" smtClean="0"/>
            <a:t>tutti </a:t>
          </a:r>
          <a:r>
            <a:rPr lang="it-IT" sz="2000" dirty="0" smtClean="0"/>
            <a:t>i gradi di giudizio</a:t>
          </a:r>
          <a:endParaRPr lang="it-IT" sz="2400" dirty="0"/>
        </a:p>
      </dgm:t>
    </dgm:pt>
    <dgm:pt modelId="{B68FB577-A350-4716-8CED-F9C9A9359D86}" type="parTrans" cxnId="{3E615C7B-90DA-4E5F-AE1F-7F15DB6FB7E9}">
      <dgm:prSet/>
      <dgm:spPr/>
      <dgm:t>
        <a:bodyPr/>
        <a:lstStyle/>
        <a:p>
          <a:endParaRPr lang="it-IT"/>
        </a:p>
      </dgm:t>
    </dgm:pt>
    <dgm:pt modelId="{B41FCCB1-1EDA-450E-9651-A32E6D62CF59}" type="sibTrans" cxnId="{3E615C7B-90DA-4E5F-AE1F-7F15DB6FB7E9}">
      <dgm:prSet/>
      <dgm:spPr/>
      <dgm:t>
        <a:bodyPr/>
        <a:lstStyle/>
        <a:p>
          <a:endParaRPr lang="it-IT"/>
        </a:p>
      </dgm:t>
    </dgm:pt>
    <dgm:pt modelId="{0C6FEBA9-C856-4326-99AB-1FF90669B8B9}" type="pres">
      <dgm:prSet presAssocID="{5A0887F7-879B-4C0E-97EB-D0F0E42E3ABA}" presName="linear" presStyleCnt="0">
        <dgm:presLayoutVars>
          <dgm:animLvl val="lvl"/>
          <dgm:resizeHandles val="exact"/>
        </dgm:presLayoutVars>
      </dgm:prSet>
      <dgm:spPr/>
      <dgm:t>
        <a:bodyPr/>
        <a:lstStyle/>
        <a:p>
          <a:endParaRPr lang="it-IT"/>
        </a:p>
      </dgm:t>
    </dgm:pt>
    <dgm:pt modelId="{64CF3FB8-3467-4689-85BB-EB53B1EFB6DF}" type="pres">
      <dgm:prSet presAssocID="{9B5FF194-5B46-4EE4-8718-A21FC6F82084}" presName="parentText" presStyleLbl="node1" presStyleIdx="0" presStyleCnt="2" custLinFactNeighborY="-54620">
        <dgm:presLayoutVars>
          <dgm:chMax val="0"/>
          <dgm:bulletEnabled val="1"/>
        </dgm:presLayoutVars>
      </dgm:prSet>
      <dgm:spPr/>
      <dgm:t>
        <a:bodyPr/>
        <a:lstStyle/>
        <a:p>
          <a:endParaRPr lang="it-IT"/>
        </a:p>
      </dgm:t>
    </dgm:pt>
    <dgm:pt modelId="{C8BE9E8E-89A4-4F8E-8E89-4C089C03C338}" type="pres">
      <dgm:prSet presAssocID="{74867400-6788-4E2A-88BD-FF93981B8875}" presName="spacer" presStyleCnt="0"/>
      <dgm:spPr/>
    </dgm:pt>
    <dgm:pt modelId="{BEBC6A3D-3A7E-4F2C-9C34-B5875A5362FA}" type="pres">
      <dgm:prSet presAssocID="{990561B6-AE10-41E9-8683-EA96EEB4181E}" presName="parentText" presStyleLbl="node1" presStyleIdx="1" presStyleCnt="2" custScaleY="43184" custLinFactNeighborX="-154" custLinFactNeighborY="-21960">
        <dgm:presLayoutVars>
          <dgm:chMax val="0"/>
          <dgm:bulletEnabled val="1"/>
        </dgm:presLayoutVars>
      </dgm:prSet>
      <dgm:spPr/>
      <dgm:t>
        <a:bodyPr/>
        <a:lstStyle/>
        <a:p>
          <a:endParaRPr lang="it-IT"/>
        </a:p>
      </dgm:t>
    </dgm:pt>
  </dgm:ptLst>
  <dgm:cxnLst>
    <dgm:cxn modelId="{858F7334-284D-4D36-94C2-D22D9C6B918D}" type="presOf" srcId="{990561B6-AE10-41E9-8683-EA96EEB4181E}" destId="{BEBC6A3D-3A7E-4F2C-9C34-B5875A5362FA}" srcOrd="0" destOrd="0" presId="urn:microsoft.com/office/officeart/2005/8/layout/vList2"/>
    <dgm:cxn modelId="{C19F885E-5C39-4930-AE69-A226D186B657}" type="presOf" srcId="{9B5FF194-5B46-4EE4-8718-A21FC6F82084}" destId="{64CF3FB8-3467-4689-85BB-EB53B1EFB6DF}" srcOrd="0" destOrd="0" presId="urn:microsoft.com/office/officeart/2005/8/layout/vList2"/>
    <dgm:cxn modelId="{BD69FEF6-ED38-4941-9AFB-0D51029FCAA5}" srcId="{5A0887F7-879B-4C0E-97EB-D0F0E42E3ABA}" destId="{9B5FF194-5B46-4EE4-8718-A21FC6F82084}" srcOrd="0" destOrd="0" parTransId="{F2414674-1F03-4702-877E-C179888F11F6}" sibTransId="{74867400-6788-4E2A-88BD-FF93981B8875}"/>
    <dgm:cxn modelId="{92FBED49-DF93-4802-8E66-173BBBEAF899}" type="presOf" srcId="{5A0887F7-879B-4C0E-97EB-D0F0E42E3ABA}" destId="{0C6FEBA9-C856-4326-99AB-1FF90669B8B9}" srcOrd="0" destOrd="0" presId="urn:microsoft.com/office/officeart/2005/8/layout/vList2"/>
    <dgm:cxn modelId="{3E615C7B-90DA-4E5F-AE1F-7F15DB6FB7E9}" srcId="{5A0887F7-879B-4C0E-97EB-D0F0E42E3ABA}" destId="{990561B6-AE10-41E9-8683-EA96EEB4181E}" srcOrd="1" destOrd="0" parTransId="{B68FB577-A350-4716-8CED-F9C9A9359D86}" sibTransId="{B41FCCB1-1EDA-450E-9651-A32E6D62CF59}"/>
    <dgm:cxn modelId="{67623877-F702-460A-B701-0A758AFA5880}" type="presParOf" srcId="{0C6FEBA9-C856-4326-99AB-1FF90669B8B9}" destId="{64CF3FB8-3467-4689-85BB-EB53B1EFB6DF}" srcOrd="0" destOrd="0" presId="urn:microsoft.com/office/officeart/2005/8/layout/vList2"/>
    <dgm:cxn modelId="{3DA48E4C-6E5D-45A2-8ABF-4ECC54DA8032}" type="presParOf" srcId="{0C6FEBA9-C856-4326-99AB-1FF90669B8B9}" destId="{C8BE9E8E-89A4-4F8E-8E89-4C089C03C338}" srcOrd="1" destOrd="0" presId="urn:microsoft.com/office/officeart/2005/8/layout/vList2"/>
    <dgm:cxn modelId="{F6D66143-4D7F-4E84-9C2C-26DB9011D8D6}" type="presParOf" srcId="{0C6FEBA9-C856-4326-99AB-1FF90669B8B9}" destId="{BEBC6A3D-3A7E-4F2C-9C34-B5875A5362FA}"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4.xml><?xml version="1.0" encoding="utf-8"?>
<dgm:dataModel xmlns:dgm="http://schemas.openxmlformats.org/drawingml/2006/diagram" xmlns:a="http://schemas.openxmlformats.org/drawingml/2006/main">
  <dgm:ptLst>
    <dgm:pt modelId="{F1B2147E-FB28-46A0-8AD1-97376A25193D}" type="doc">
      <dgm:prSet loTypeId="urn:microsoft.com/office/officeart/2005/8/layout/vList2" loCatId="list" qsTypeId="urn:microsoft.com/office/officeart/2005/8/quickstyle/simple3" qsCatId="simple" csTypeId="urn:microsoft.com/office/officeart/2005/8/colors/accent1_5" csCatId="accent1" phldr="1"/>
      <dgm:spPr/>
      <dgm:t>
        <a:bodyPr/>
        <a:lstStyle/>
        <a:p>
          <a:endParaRPr lang="it-IT"/>
        </a:p>
      </dgm:t>
    </dgm:pt>
    <dgm:pt modelId="{6C7F2929-A86A-48A4-B6DC-B15EA7389F4C}">
      <dgm:prSet>
        <dgm:style>
          <a:lnRef idx="2">
            <a:schemeClr val="accent4"/>
          </a:lnRef>
          <a:fillRef idx="1">
            <a:schemeClr val="lt1"/>
          </a:fillRef>
          <a:effectRef idx="0">
            <a:schemeClr val="accent4"/>
          </a:effectRef>
          <a:fontRef idx="minor">
            <a:schemeClr val="dk1"/>
          </a:fontRef>
        </dgm:style>
      </dgm:prSet>
      <dgm:spPr>
        <a:ln>
          <a:solidFill>
            <a:srgbClr val="9B170D"/>
          </a:solidFill>
        </a:ln>
      </dgm:spPr>
      <dgm:t>
        <a:bodyPr/>
        <a:lstStyle/>
        <a:p>
          <a:pPr algn="ctr" rtl="0"/>
          <a:r>
            <a:rPr lang="it-IT" dirty="0" smtClean="0"/>
            <a:t>«Il professionista che fornisce consigli deprecabili o agevola l’operato distrattivo dell’imprenditore in crisi risponde di concorso in bancarotta»</a:t>
          </a:r>
        </a:p>
      </dgm:t>
    </dgm:pt>
    <dgm:pt modelId="{BEB102D3-43A3-4B69-99A3-204CD2F13F30}" type="parTrans" cxnId="{4B63F42B-EE4E-4368-B7F1-67BA89CB0917}">
      <dgm:prSet/>
      <dgm:spPr/>
      <dgm:t>
        <a:bodyPr/>
        <a:lstStyle/>
        <a:p>
          <a:endParaRPr lang="it-IT"/>
        </a:p>
      </dgm:t>
    </dgm:pt>
    <dgm:pt modelId="{A7BE833B-B4ED-4D94-80C0-EE57908297F8}" type="sibTrans" cxnId="{4B63F42B-EE4E-4368-B7F1-67BA89CB0917}">
      <dgm:prSet/>
      <dgm:spPr/>
      <dgm:t>
        <a:bodyPr/>
        <a:lstStyle/>
        <a:p>
          <a:endParaRPr lang="it-IT"/>
        </a:p>
      </dgm:t>
    </dgm:pt>
    <dgm:pt modelId="{3BCA0C8E-CC14-44AE-B3BD-36D9B67ACA2E}">
      <dgm:prSet/>
      <dgm:spPr>
        <a:solidFill>
          <a:schemeClr val="accent1"/>
        </a:solidFill>
      </dgm:spPr>
      <dgm:t>
        <a:bodyPr/>
        <a:lstStyle/>
        <a:p>
          <a:pPr algn="ctr"/>
          <a:r>
            <a:rPr lang="it-IT" i="1" dirty="0" smtClean="0">
              <a:solidFill>
                <a:schemeClr val="bg1"/>
              </a:solidFill>
            </a:rPr>
            <a:t>Qualora sia al corrente dei propositi illeciti o distrattivi dell’imprenditore o degli amministratori</a:t>
          </a:r>
          <a:endParaRPr lang="it-IT" i="1" dirty="0">
            <a:solidFill>
              <a:schemeClr val="bg1"/>
            </a:solidFill>
          </a:endParaRPr>
        </a:p>
      </dgm:t>
    </dgm:pt>
    <dgm:pt modelId="{6A52779D-4B21-4159-9D16-6F0F9A418A6F}" type="parTrans" cxnId="{5BACE374-7F8E-41AE-9E00-0E8381AD3D18}">
      <dgm:prSet/>
      <dgm:spPr/>
      <dgm:t>
        <a:bodyPr/>
        <a:lstStyle/>
        <a:p>
          <a:endParaRPr lang="it-IT"/>
        </a:p>
      </dgm:t>
    </dgm:pt>
    <dgm:pt modelId="{83277264-0DE1-45AF-B7D4-B099A06F4CFC}" type="sibTrans" cxnId="{5BACE374-7F8E-41AE-9E00-0E8381AD3D18}">
      <dgm:prSet/>
      <dgm:spPr/>
      <dgm:t>
        <a:bodyPr/>
        <a:lstStyle/>
        <a:p>
          <a:endParaRPr lang="it-IT"/>
        </a:p>
      </dgm:t>
    </dgm:pt>
    <dgm:pt modelId="{ADCB43DA-3EB7-4916-9608-A5F2A5714AFE}" type="pres">
      <dgm:prSet presAssocID="{F1B2147E-FB28-46A0-8AD1-97376A25193D}" presName="linear" presStyleCnt="0">
        <dgm:presLayoutVars>
          <dgm:animLvl val="lvl"/>
          <dgm:resizeHandles val="exact"/>
        </dgm:presLayoutVars>
      </dgm:prSet>
      <dgm:spPr/>
      <dgm:t>
        <a:bodyPr/>
        <a:lstStyle/>
        <a:p>
          <a:endParaRPr lang="it-IT"/>
        </a:p>
      </dgm:t>
    </dgm:pt>
    <dgm:pt modelId="{C0E46DB3-371D-47B2-8232-2A2970AE0585}" type="pres">
      <dgm:prSet presAssocID="{6C7F2929-A86A-48A4-B6DC-B15EA7389F4C}" presName="parentText" presStyleLbl="node1" presStyleIdx="0" presStyleCnt="2" custScaleY="97939" custLinFactNeighborY="-5463">
        <dgm:presLayoutVars>
          <dgm:chMax val="0"/>
          <dgm:bulletEnabled val="1"/>
        </dgm:presLayoutVars>
      </dgm:prSet>
      <dgm:spPr/>
      <dgm:t>
        <a:bodyPr/>
        <a:lstStyle/>
        <a:p>
          <a:endParaRPr lang="it-IT"/>
        </a:p>
      </dgm:t>
    </dgm:pt>
    <dgm:pt modelId="{FED03A4A-EDF9-460A-BB59-149B0D378812}" type="pres">
      <dgm:prSet presAssocID="{A7BE833B-B4ED-4D94-80C0-EE57908297F8}" presName="spacer" presStyleCnt="0"/>
      <dgm:spPr/>
    </dgm:pt>
    <dgm:pt modelId="{C831B796-21BF-480F-B573-3DDDF967044A}" type="pres">
      <dgm:prSet presAssocID="{3BCA0C8E-CC14-44AE-B3BD-36D9B67ACA2E}" presName="parentText" presStyleLbl="node1" presStyleIdx="1" presStyleCnt="2" custAng="10800000" custFlipVert="1" custScaleY="118240" custLinFactY="175982" custLinFactNeighborX="-4567" custLinFactNeighborY="200000">
        <dgm:presLayoutVars>
          <dgm:chMax val="0"/>
          <dgm:bulletEnabled val="1"/>
        </dgm:presLayoutVars>
      </dgm:prSet>
      <dgm:spPr/>
      <dgm:t>
        <a:bodyPr/>
        <a:lstStyle/>
        <a:p>
          <a:endParaRPr lang="it-IT"/>
        </a:p>
      </dgm:t>
    </dgm:pt>
  </dgm:ptLst>
  <dgm:cxnLst>
    <dgm:cxn modelId="{68125891-0C28-4560-85B0-DB702E3D6F9B}" type="presOf" srcId="{F1B2147E-FB28-46A0-8AD1-97376A25193D}" destId="{ADCB43DA-3EB7-4916-9608-A5F2A5714AFE}" srcOrd="0" destOrd="0" presId="urn:microsoft.com/office/officeart/2005/8/layout/vList2"/>
    <dgm:cxn modelId="{C68A5ECA-6962-4196-A456-8B4CD729C184}" type="presOf" srcId="{6C7F2929-A86A-48A4-B6DC-B15EA7389F4C}" destId="{C0E46DB3-371D-47B2-8232-2A2970AE0585}" srcOrd="0" destOrd="0" presId="urn:microsoft.com/office/officeart/2005/8/layout/vList2"/>
    <dgm:cxn modelId="{5BACE374-7F8E-41AE-9E00-0E8381AD3D18}" srcId="{F1B2147E-FB28-46A0-8AD1-97376A25193D}" destId="{3BCA0C8E-CC14-44AE-B3BD-36D9B67ACA2E}" srcOrd="1" destOrd="0" parTransId="{6A52779D-4B21-4159-9D16-6F0F9A418A6F}" sibTransId="{83277264-0DE1-45AF-B7D4-B099A06F4CFC}"/>
    <dgm:cxn modelId="{3F39B521-9747-4DB1-82B7-659FA374103C}" type="presOf" srcId="{3BCA0C8E-CC14-44AE-B3BD-36D9B67ACA2E}" destId="{C831B796-21BF-480F-B573-3DDDF967044A}" srcOrd="0" destOrd="0" presId="urn:microsoft.com/office/officeart/2005/8/layout/vList2"/>
    <dgm:cxn modelId="{4B63F42B-EE4E-4368-B7F1-67BA89CB0917}" srcId="{F1B2147E-FB28-46A0-8AD1-97376A25193D}" destId="{6C7F2929-A86A-48A4-B6DC-B15EA7389F4C}" srcOrd="0" destOrd="0" parTransId="{BEB102D3-43A3-4B69-99A3-204CD2F13F30}" sibTransId="{A7BE833B-B4ED-4D94-80C0-EE57908297F8}"/>
    <dgm:cxn modelId="{C31AF817-73B0-4A14-834F-973D49D57748}" type="presParOf" srcId="{ADCB43DA-3EB7-4916-9608-A5F2A5714AFE}" destId="{C0E46DB3-371D-47B2-8232-2A2970AE0585}" srcOrd="0" destOrd="0" presId="urn:microsoft.com/office/officeart/2005/8/layout/vList2"/>
    <dgm:cxn modelId="{893CC51E-081E-406E-8958-460C1EED750B}" type="presParOf" srcId="{ADCB43DA-3EB7-4916-9608-A5F2A5714AFE}" destId="{FED03A4A-EDF9-460A-BB59-149B0D378812}" srcOrd="1" destOrd="0" presId="urn:microsoft.com/office/officeart/2005/8/layout/vList2"/>
    <dgm:cxn modelId="{A5836EF7-0789-4F1B-8513-2A367DEF4132}" type="presParOf" srcId="{ADCB43DA-3EB7-4916-9608-A5F2A5714AFE}" destId="{C831B796-21BF-480F-B573-3DDDF967044A}"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5.xml><?xml version="1.0" encoding="utf-8"?>
<dgm:dataModel xmlns:dgm="http://schemas.openxmlformats.org/drawingml/2006/diagram" xmlns:a="http://schemas.openxmlformats.org/drawingml/2006/main">
  <dgm:ptLst>
    <dgm:pt modelId="{F1B2147E-FB28-46A0-8AD1-97376A25193D}" type="doc">
      <dgm:prSet loTypeId="urn:microsoft.com/office/officeart/2005/8/layout/vList2" loCatId="list" qsTypeId="urn:microsoft.com/office/officeart/2005/8/quickstyle/simple3" qsCatId="simple" csTypeId="urn:microsoft.com/office/officeart/2005/8/colors/accent1_5" csCatId="accent1" phldr="1"/>
      <dgm:spPr/>
      <dgm:t>
        <a:bodyPr/>
        <a:lstStyle/>
        <a:p>
          <a:endParaRPr lang="it-IT"/>
        </a:p>
      </dgm:t>
    </dgm:pt>
    <dgm:pt modelId="{6C7F2929-A86A-48A4-B6DC-B15EA7389F4C}">
      <dgm:prSet>
        <dgm:style>
          <a:lnRef idx="2">
            <a:schemeClr val="accent4"/>
          </a:lnRef>
          <a:fillRef idx="1">
            <a:schemeClr val="lt1"/>
          </a:fillRef>
          <a:effectRef idx="0">
            <a:schemeClr val="accent4"/>
          </a:effectRef>
          <a:fontRef idx="minor">
            <a:schemeClr val="dk1"/>
          </a:fontRef>
        </dgm:style>
      </dgm:prSet>
      <dgm:spPr>
        <a:ln>
          <a:solidFill>
            <a:srgbClr val="9B170D"/>
          </a:solidFill>
        </a:ln>
      </dgm:spPr>
      <dgm:t>
        <a:bodyPr/>
        <a:lstStyle/>
        <a:p>
          <a:pPr algn="ctr" rtl="0"/>
          <a:r>
            <a:rPr lang="it-IT" dirty="0" smtClean="0"/>
            <a:t>La Cassazione ha confermato la responsabilità dei professionisti coinvolti in concorso con gli amministratori reali e di fatto per bancarotta fraudolenta, permettendo l’identificazione di almeno </a:t>
          </a:r>
        </a:p>
        <a:p>
          <a:pPr algn="ctr" rtl="0"/>
          <a:r>
            <a:rPr lang="it-IT" b="1" u="sng" dirty="0" smtClean="0"/>
            <a:t>3 attività messe al bando</a:t>
          </a:r>
          <a:endParaRPr lang="it-IT" dirty="0" smtClean="0"/>
        </a:p>
      </dgm:t>
    </dgm:pt>
    <dgm:pt modelId="{BEB102D3-43A3-4B69-99A3-204CD2F13F30}" type="parTrans" cxnId="{4B63F42B-EE4E-4368-B7F1-67BA89CB0917}">
      <dgm:prSet/>
      <dgm:spPr/>
      <dgm:t>
        <a:bodyPr/>
        <a:lstStyle/>
        <a:p>
          <a:endParaRPr lang="it-IT"/>
        </a:p>
      </dgm:t>
    </dgm:pt>
    <dgm:pt modelId="{A7BE833B-B4ED-4D94-80C0-EE57908297F8}" type="sibTrans" cxnId="{4B63F42B-EE4E-4368-B7F1-67BA89CB0917}">
      <dgm:prSet/>
      <dgm:spPr/>
      <dgm:t>
        <a:bodyPr/>
        <a:lstStyle/>
        <a:p>
          <a:endParaRPr lang="it-IT"/>
        </a:p>
      </dgm:t>
    </dgm:pt>
    <dgm:pt modelId="{ADCB43DA-3EB7-4916-9608-A5F2A5714AFE}" type="pres">
      <dgm:prSet presAssocID="{F1B2147E-FB28-46A0-8AD1-97376A25193D}" presName="linear" presStyleCnt="0">
        <dgm:presLayoutVars>
          <dgm:animLvl val="lvl"/>
          <dgm:resizeHandles val="exact"/>
        </dgm:presLayoutVars>
      </dgm:prSet>
      <dgm:spPr/>
      <dgm:t>
        <a:bodyPr/>
        <a:lstStyle/>
        <a:p>
          <a:endParaRPr lang="it-IT"/>
        </a:p>
      </dgm:t>
    </dgm:pt>
    <dgm:pt modelId="{C0E46DB3-371D-47B2-8232-2A2970AE0585}" type="pres">
      <dgm:prSet presAssocID="{6C7F2929-A86A-48A4-B6DC-B15EA7389F4C}" presName="parentText" presStyleLbl="node1" presStyleIdx="0" presStyleCnt="1" custScaleY="97939" custLinFactNeighborY="391">
        <dgm:presLayoutVars>
          <dgm:chMax val="0"/>
          <dgm:bulletEnabled val="1"/>
        </dgm:presLayoutVars>
      </dgm:prSet>
      <dgm:spPr/>
      <dgm:t>
        <a:bodyPr/>
        <a:lstStyle/>
        <a:p>
          <a:endParaRPr lang="it-IT"/>
        </a:p>
      </dgm:t>
    </dgm:pt>
  </dgm:ptLst>
  <dgm:cxnLst>
    <dgm:cxn modelId="{71B99BFF-62D2-48F2-8961-AF9BC235BB77}" type="presOf" srcId="{6C7F2929-A86A-48A4-B6DC-B15EA7389F4C}" destId="{C0E46DB3-371D-47B2-8232-2A2970AE0585}" srcOrd="0" destOrd="0" presId="urn:microsoft.com/office/officeart/2005/8/layout/vList2"/>
    <dgm:cxn modelId="{4B63F42B-EE4E-4368-B7F1-67BA89CB0917}" srcId="{F1B2147E-FB28-46A0-8AD1-97376A25193D}" destId="{6C7F2929-A86A-48A4-B6DC-B15EA7389F4C}" srcOrd="0" destOrd="0" parTransId="{BEB102D3-43A3-4B69-99A3-204CD2F13F30}" sibTransId="{A7BE833B-B4ED-4D94-80C0-EE57908297F8}"/>
    <dgm:cxn modelId="{22403A79-ED5A-4CFB-8292-36D2AF621717}" type="presOf" srcId="{F1B2147E-FB28-46A0-8AD1-97376A25193D}" destId="{ADCB43DA-3EB7-4916-9608-A5F2A5714AFE}" srcOrd="0" destOrd="0" presId="urn:microsoft.com/office/officeart/2005/8/layout/vList2"/>
    <dgm:cxn modelId="{112FD05A-7D28-46D3-9422-040876BFEE05}" type="presParOf" srcId="{ADCB43DA-3EB7-4916-9608-A5F2A5714AFE}" destId="{C0E46DB3-371D-47B2-8232-2A2970AE0585}"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6.xml><?xml version="1.0" encoding="utf-8"?>
<dgm:dataModel xmlns:dgm="http://schemas.openxmlformats.org/drawingml/2006/diagram" xmlns:a="http://schemas.openxmlformats.org/drawingml/2006/main">
  <dgm:ptLst>
    <dgm:pt modelId="{E5D84F4C-48C2-4B1D-8798-D6D8316EF4A7}"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it-IT"/>
        </a:p>
      </dgm:t>
    </dgm:pt>
    <dgm:pt modelId="{F6DA729B-C6E8-4A81-8568-F7556406E328}">
      <dgm:prSet phldrT="[Testo]" custT="1"/>
      <dgm:spPr/>
      <dgm:t>
        <a:bodyPr/>
        <a:lstStyle/>
        <a:p>
          <a:pPr algn="ctr"/>
          <a:r>
            <a:rPr lang="it-IT" sz="1800" b="1" dirty="0" smtClean="0"/>
            <a:t>1.Elaborazione di pareri o suggerimenti tesi ad utilizzare strumenti giuridici per abbattere la massa attiva fallimentare, sottraendo di fatto disponibilità a creditori e portatori di interesse</a:t>
          </a:r>
          <a:endParaRPr lang="it-IT" sz="1800" b="1" dirty="0"/>
        </a:p>
      </dgm:t>
    </dgm:pt>
    <dgm:pt modelId="{D46D255F-D6CE-47E9-876E-3767CE62EE47}" type="parTrans" cxnId="{A8FBD2D0-EC12-406D-A819-1C2ED0ADBC59}">
      <dgm:prSet/>
      <dgm:spPr/>
      <dgm:t>
        <a:bodyPr/>
        <a:lstStyle/>
        <a:p>
          <a:endParaRPr lang="it-IT"/>
        </a:p>
      </dgm:t>
    </dgm:pt>
    <dgm:pt modelId="{06178CD2-CB49-46B9-A3FE-B92D2344B01F}" type="sibTrans" cxnId="{A8FBD2D0-EC12-406D-A819-1C2ED0ADBC59}">
      <dgm:prSet/>
      <dgm:spPr/>
      <dgm:t>
        <a:bodyPr/>
        <a:lstStyle/>
        <a:p>
          <a:endParaRPr lang="it-IT"/>
        </a:p>
      </dgm:t>
    </dgm:pt>
    <dgm:pt modelId="{2EE0291B-3AD9-46EE-8615-63FC12A27B19}">
      <dgm:prSet phldrT="[Testo]" custT="1"/>
      <dgm:spPr/>
      <dgm:t>
        <a:bodyPr/>
        <a:lstStyle/>
        <a:p>
          <a:pPr algn="ctr"/>
          <a:r>
            <a:rPr lang="it-IT" sz="1800" b="1" dirty="0" smtClean="0"/>
            <a:t>2.Assistenza nella stesura di contratti o negoziati volti a configurare azioni illecite di cui al punto precedente</a:t>
          </a:r>
          <a:endParaRPr lang="it-IT" sz="1800" b="1" dirty="0"/>
        </a:p>
      </dgm:t>
    </dgm:pt>
    <dgm:pt modelId="{B8EF568F-2C80-43AA-AA5B-EEA888810E1A}" type="parTrans" cxnId="{B674E3B6-5F42-4A41-87CD-C47F3C4B1589}">
      <dgm:prSet/>
      <dgm:spPr/>
      <dgm:t>
        <a:bodyPr/>
        <a:lstStyle/>
        <a:p>
          <a:endParaRPr lang="it-IT"/>
        </a:p>
      </dgm:t>
    </dgm:pt>
    <dgm:pt modelId="{EB06539E-5366-48B5-A8C4-789A075CE888}" type="sibTrans" cxnId="{B674E3B6-5F42-4A41-87CD-C47F3C4B1589}">
      <dgm:prSet/>
      <dgm:spPr/>
      <dgm:t>
        <a:bodyPr/>
        <a:lstStyle/>
        <a:p>
          <a:endParaRPr lang="it-IT"/>
        </a:p>
      </dgm:t>
    </dgm:pt>
    <dgm:pt modelId="{02FCC4DC-AAAA-4D6B-AED4-F468C893E917}">
      <dgm:prSet phldrT="[Testo]" custT="1"/>
      <dgm:spPr/>
      <dgm:t>
        <a:bodyPr/>
        <a:lstStyle/>
        <a:p>
          <a:pPr algn="ctr"/>
          <a:r>
            <a:rPr lang="it-IT" sz="1800" b="1" dirty="0" smtClean="0"/>
            <a:t>3.Messa in atto di attività dirette a garantire la mancata punibilità del proprio assistito o destinate a rafforzarne i propositi criminali</a:t>
          </a:r>
          <a:endParaRPr lang="it-IT" sz="1800" b="1" dirty="0"/>
        </a:p>
      </dgm:t>
    </dgm:pt>
    <dgm:pt modelId="{49E7B490-C446-43B4-B173-96081699963F}" type="parTrans" cxnId="{65F97EED-6BD5-4DD0-8DEF-AF28C416526D}">
      <dgm:prSet/>
      <dgm:spPr/>
      <dgm:t>
        <a:bodyPr/>
        <a:lstStyle/>
        <a:p>
          <a:endParaRPr lang="it-IT"/>
        </a:p>
      </dgm:t>
    </dgm:pt>
    <dgm:pt modelId="{3D16914E-FB34-47A3-AFAC-D61173221C24}" type="sibTrans" cxnId="{65F97EED-6BD5-4DD0-8DEF-AF28C416526D}">
      <dgm:prSet/>
      <dgm:spPr/>
      <dgm:t>
        <a:bodyPr/>
        <a:lstStyle/>
        <a:p>
          <a:endParaRPr lang="it-IT"/>
        </a:p>
      </dgm:t>
    </dgm:pt>
    <dgm:pt modelId="{19AA5ED9-5E48-4052-AC55-8E96F31655E5}" type="pres">
      <dgm:prSet presAssocID="{E5D84F4C-48C2-4B1D-8798-D6D8316EF4A7}" presName="linear" presStyleCnt="0">
        <dgm:presLayoutVars>
          <dgm:dir/>
          <dgm:animLvl val="lvl"/>
          <dgm:resizeHandles val="exact"/>
        </dgm:presLayoutVars>
      </dgm:prSet>
      <dgm:spPr/>
      <dgm:t>
        <a:bodyPr/>
        <a:lstStyle/>
        <a:p>
          <a:endParaRPr lang="it-IT"/>
        </a:p>
      </dgm:t>
    </dgm:pt>
    <dgm:pt modelId="{62E67CA0-5576-46D9-8DF3-277524C0830B}" type="pres">
      <dgm:prSet presAssocID="{F6DA729B-C6E8-4A81-8568-F7556406E328}" presName="parentLin" presStyleCnt="0"/>
      <dgm:spPr/>
    </dgm:pt>
    <dgm:pt modelId="{14AB47FF-6D81-4323-8557-2CDA7E8D5951}" type="pres">
      <dgm:prSet presAssocID="{F6DA729B-C6E8-4A81-8568-F7556406E328}" presName="parentLeftMargin" presStyleLbl="node1" presStyleIdx="0" presStyleCnt="3"/>
      <dgm:spPr/>
      <dgm:t>
        <a:bodyPr/>
        <a:lstStyle/>
        <a:p>
          <a:endParaRPr lang="it-IT"/>
        </a:p>
      </dgm:t>
    </dgm:pt>
    <dgm:pt modelId="{4FE91415-A0A7-4414-968A-DBFC9E83ABA3}" type="pres">
      <dgm:prSet presAssocID="{F6DA729B-C6E8-4A81-8568-F7556406E328}" presName="parentText" presStyleLbl="node1" presStyleIdx="0" presStyleCnt="3" custScaleX="103927" custScaleY="412595" custLinFactX="7165" custLinFactNeighborX="100000" custLinFactNeighborY="2292">
        <dgm:presLayoutVars>
          <dgm:chMax val="0"/>
          <dgm:bulletEnabled val="1"/>
        </dgm:presLayoutVars>
      </dgm:prSet>
      <dgm:spPr/>
      <dgm:t>
        <a:bodyPr/>
        <a:lstStyle/>
        <a:p>
          <a:endParaRPr lang="it-IT"/>
        </a:p>
      </dgm:t>
    </dgm:pt>
    <dgm:pt modelId="{EE99EBAF-3046-4ED9-A6BA-864902FA0548}" type="pres">
      <dgm:prSet presAssocID="{F6DA729B-C6E8-4A81-8568-F7556406E328}" presName="negativeSpace" presStyleCnt="0"/>
      <dgm:spPr/>
    </dgm:pt>
    <dgm:pt modelId="{D692138F-E2B5-4A87-BB6E-06FA336528C7}" type="pres">
      <dgm:prSet presAssocID="{F6DA729B-C6E8-4A81-8568-F7556406E328}" presName="childText" presStyleLbl="conFgAcc1" presStyleIdx="0" presStyleCnt="3">
        <dgm:presLayoutVars>
          <dgm:bulletEnabled val="1"/>
        </dgm:presLayoutVars>
      </dgm:prSet>
      <dgm:spPr/>
    </dgm:pt>
    <dgm:pt modelId="{54C41226-BEEF-4BA8-BB0C-7DB16B5360D5}" type="pres">
      <dgm:prSet presAssocID="{06178CD2-CB49-46B9-A3FE-B92D2344B01F}" presName="spaceBetweenRectangles" presStyleCnt="0"/>
      <dgm:spPr/>
    </dgm:pt>
    <dgm:pt modelId="{84575D80-BB56-4961-A9C9-EC2BD43E7412}" type="pres">
      <dgm:prSet presAssocID="{2EE0291B-3AD9-46EE-8615-63FC12A27B19}" presName="parentLin" presStyleCnt="0"/>
      <dgm:spPr/>
    </dgm:pt>
    <dgm:pt modelId="{8492F4C4-D308-49B5-B9B9-1DA0A8456D9B}" type="pres">
      <dgm:prSet presAssocID="{2EE0291B-3AD9-46EE-8615-63FC12A27B19}" presName="parentLeftMargin" presStyleLbl="node1" presStyleIdx="0" presStyleCnt="3"/>
      <dgm:spPr/>
      <dgm:t>
        <a:bodyPr/>
        <a:lstStyle/>
        <a:p>
          <a:endParaRPr lang="it-IT"/>
        </a:p>
      </dgm:t>
    </dgm:pt>
    <dgm:pt modelId="{8585E247-4A5E-4C13-9182-26C19F4FBD6B}" type="pres">
      <dgm:prSet presAssocID="{2EE0291B-3AD9-46EE-8615-63FC12A27B19}" presName="parentText" presStyleLbl="node1" presStyleIdx="1" presStyleCnt="3" custScaleX="106427" custScaleY="411595" custLinFactX="5913" custLinFactNeighborX="100000" custLinFactNeighborY="-24889">
        <dgm:presLayoutVars>
          <dgm:chMax val="0"/>
          <dgm:bulletEnabled val="1"/>
        </dgm:presLayoutVars>
      </dgm:prSet>
      <dgm:spPr/>
      <dgm:t>
        <a:bodyPr/>
        <a:lstStyle/>
        <a:p>
          <a:endParaRPr lang="it-IT"/>
        </a:p>
      </dgm:t>
    </dgm:pt>
    <dgm:pt modelId="{46BE91B8-A374-4474-BAB9-AC532CA945DB}" type="pres">
      <dgm:prSet presAssocID="{2EE0291B-3AD9-46EE-8615-63FC12A27B19}" presName="negativeSpace" presStyleCnt="0"/>
      <dgm:spPr/>
    </dgm:pt>
    <dgm:pt modelId="{EA893C20-678A-41F5-B5DB-CEDE0A9C9BC6}" type="pres">
      <dgm:prSet presAssocID="{2EE0291B-3AD9-46EE-8615-63FC12A27B19}" presName="childText" presStyleLbl="conFgAcc1" presStyleIdx="1" presStyleCnt="3">
        <dgm:presLayoutVars>
          <dgm:bulletEnabled val="1"/>
        </dgm:presLayoutVars>
      </dgm:prSet>
      <dgm:spPr/>
    </dgm:pt>
    <dgm:pt modelId="{9366D82E-EAA3-4587-90D9-BF1D78AB1250}" type="pres">
      <dgm:prSet presAssocID="{EB06539E-5366-48B5-A8C4-789A075CE888}" presName="spaceBetweenRectangles" presStyleCnt="0"/>
      <dgm:spPr/>
    </dgm:pt>
    <dgm:pt modelId="{76CACF39-6457-4146-A4C5-E974270BA33D}" type="pres">
      <dgm:prSet presAssocID="{02FCC4DC-AAAA-4D6B-AED4-F468C893E917}" presName="parentLin" presStyleCnt="0"/>
      <dgm:spPr/>
    </dgm:pt>
    <dgm:pt modelId="{336868BD-2843-4557-B615-C0619AAA6D32}" type="pres">
      <dgm:prSet presAssocID="{02FCC4DC-AAAA-4D6B-AED4-F468C893E917}" presName="parentLeftMargin" presStyleLbl="node1" presStyleIdx="1" presStyleCnt="3"/>
      <dgm:spPr/>
      <dgm:t>
        <a:bodyPr/>
        <a:lstStyle/>
        <a:p>
          <a:endParaRPr lang="it-IT"/>
        </a:p>
      </dgm:t>
    </dgm:pt>
    <dgm:pt modelId="{E2BA45B3-0C68-45DB-9A61-496B91BFFC5B}" type="pres">
      <dgm:prSet presAssocID="{02FCC4DC-AAAA-4D6B-AED4-F468C893E917}" presName="parentText" presStyleLbl="node1" presStyleIdx="2" presStyleCnt="3" custScaleX="108927" custScaleY="453947" custLinFactX="5913" custLinFactNeighborX="100000" custLinFactNeighborY="-26676">
        <dgm:presLayoutVars>
          <dgm:chMax val="0"/>
          <dgm:bulletEnabled val="1"/>
        </dgm:presLayoutVars>
      </dgm:prSet>
      <dgm:spPr/>
      <dgm:t>
        <a:bodyPr/>
        <a:lstStyle/>
        <a:p>
          <a:endParaRPr lang="it-IT"/>
        </a:p>
      </dgm:t>
    </dgm:pt>
    <dgm:pt modelId="{B093A1F6-9F19-4A33-A025-B85E1B8F413C}" type="pres">
      <dgm:prSet presAssocID="{02FCC4DC-AAAA-4D6B-AED4-F468C893E917}" presName="negativeSpace" presStyleCnt="0"/>
      <dgm:spPr/>
    </dgm:pt>
    <dgm:pt modelId="{800F82E0-C3DE-4190-91D7-E1F562CB670D}" type="pres">
      <dgm:prSet presAssocID="{02FCC4DC-AAAA-4D6B-AED4-F468C893E917}" presName="childText" presStyleLbl="conFgAcc1" presStyleIdx="2" presStyleCnt="3">
        <dgm:presLayoutVars>
          <dgm:bulletEnabled val="1"/>
        </dgm:presLayoutVars>
      </dgm:prSet>
      <dgm:spPr/>
    </dgm:pt>
  </dgm:ptLst>
  <dgm:cxnLst>
    <dgm:cxn modelId="{19148907-7453-4595-8218-835C6A6EEB14}" type="presOf" srcId="{E5D84F4C-48C2-4B1D-8798-D6D8316EF4A7}" destId="{19AA5ED9-5E48-4052-AC55-8E96F31655E5}" srcOrd="0" destOrd="0" presId="urn:microsoft.com/office/officeart/2005/8/layout/list1"/>
    <dgm:cxn modelId="{65F97EED-6BD5-4DD0-8DEF-AF28C416526D}" srcId="{E5D84F4C-48C2-4B1D-8798-D6D8316EF4A7}" destId="{02FCC4DC-AAAA-4D6B-AED4-F468C893E917}" srcOrd="2" destOrd="0" parTransId="{49E7B490-C446-43B4-B173-96081699963F}" sibTransId="{3D16914E-FB34-47A3-AFAC-D61173221C24}"/>
    <dgm:cxn modelId="{A8FBD2D0-EC12-406D-A819-1C2ED0ADBC59}" srcId="{E5D84F4C-48C2-4B1D-8798-D6D8316EF4A7}" destId="{F6DA729B-C6E8-4A81-8568-F7556406E328}" srcOrd="0" destOrd="0" parTransId="{D46D255F-D6CE-47E9-876E-3767CE62EE47}" sibTransId="{06178CD2-CB49-46B9-A3FE-B92D2344B01F}"/>
    <dgm:cxn modelId="{9EDACD53-448F-4FD4-9608-44CEB476AC9C}" type="presOf" srcId="{02FCC4DC-AAAA-4D6B-AED4-F468C893E917}" destId="{336868BD-2843-4557-B615-C0619AAA6D32}" srcOrd="0" destOrd="0" presId="urn:microsoft.com/office/officeart/2005/8/layout/list1"/>
    <dgm:cxn modelId="{7FD2D7C1-16AB-456D-A9B4-31C584C1A01F}" type="presOf" srcId="{02FCC4DC-AAAA-4D6B-AED4-F468C893E917}" destId="{E2BA45B3-0C68-45DB-9A61-496B91BFFC5B}" srcOrd="1" destOrd="0" presId="urn:microsoft.com/office/officeart/2005/8/layout/list1"/>
    <dgm:cxn modelId="{4FFC2C49-5E1E-49BD-9C21-A5125512BF2D}" type="presOf" srcId="{F6DA729B-C6E8-4A81-8568-F7556406E328}" destId="{14AB47FF-6D81-4323-8557-2CDA7E8D5951}" srcOrd="0" destOrd="0" presId="urn:microsoft.com/office/officeart/2005/8/layout/list1"/>
    <dgm:cxn modelId="{6F92EA94-2B2C-4DB7-8D32-7A103928F006}" type="presOf" srcId="{2EE0291B-3AD9-46EE-8615-63FC12A27B19}" destId="{8585E247-4A5E-4C13-9182-26C19F4FBD6B}" srcOrd="1" destOrd="0" presId="urn:microsoft.com/office/officeart/2005/8/layout/list1"/>
    <dgm:cxn modelId="{247863C9-ED64-4435-85C9-6A2B3E2BA0E3}" type="presOf" srcId="{2EE0291B-3AD9-46EE-8615-63FC12A27B19}" destId="{8492F4C4-D308-49B5-B9B9-1DA0A8456D9B}" srcOrd="0" destOrd="0" presId="urn:microsoft.com/office/officeart/2005/8/layout/list1"/>
    <dgm:cxn modelId="{B674E3B6-5F42-4A41-87CD-C47F3C4B1589}" srcId="{E5D84F4C-48C2-4B1D-8798-D6D8316EF4A7}" destId="{2EE0291B-3AD9-46EE-8615-63FC12A27B19}" srcOrd="1" destOrd="0" parTransId="{B8EF568F-2C80-43AA-AA5B-EEA888810E1A}" sibTransId="{EB06539E-5366-48B5-A8C4-789A075CE888}"/>
    <dgm:cxn modelId="{C4A53EF7-68D5-4D54-95C5-1CFA9AFFFCBD}" type="presOf" srcId="{F6DA729B-C6E8-4A81-8568-F7556406E328}" destId="{4FE91415-A0A7-4414-968A-DBFC9E83ABA3}" srcOrd="1" destOrd="0" presId="urn:microsoft.com/office/officeart/2005/8/layout/list1"/>
    <dgm:cxn modelId="{295B0996-3BBE-4650-B8CC-C3DD2E6B9BA0}" type="presParOf" srcId="{19AA5ED9-5E48-4052-AC55-8E96F31655E5}" destId="{62E67CA0-5576-46D9-8DF3-277524C0830B}" srcOrd="0" destOrd="0" presId="urn:microsoft.com/office/officeart/2005/8/layout/list1"/>
    <dgm:cxn modelId="{56E4D6B7-5284-45FC-88FD-3E5D7B44BD47}" type="presParOf" srcId="{62E67CA0-5576-46D9-8DF3-277524C0830B}" destId="{14AB47FF-6D81-4323-8557-2CDA7E8D5951}" srcOrd="0" destOrd="0" presId="urn:microsoft.com/office/officeart/2005/8/layout/list1"/>
    <dgm:cxn modelId="{69F327C5-E6A1-4361-BA42-515ABF250357}" type="presParOf" srcId="{62E67CA0-5576-46D9-8DF3-277524C0830B}" destId="{4FE91415-A0A7-4414-968A-DBFC9E83ABA3}" srcOrd="1" destOrd="0" presId="urn:microsoft.com/office/officeart/2005/8/layout/list1"/>
    <dgm:cxn modelId="{382F0EA4-395C-4860-AE5E-3EC107FC85B3}" type="presParOf" srcId="{19AA5ED9-5E48-4052-AC55-8E96F31655E5}" destId="{EE99EBAF-3046-4ED9-A6BA-864902FA0548}" srcOrd="1" destOrd="0" presId="urn:microsoft.com/office/officeart/2005/8/layout/list1"/>
    <dgm:cxn modelId="{2369D485-4C85-4469-9D58-6F43BC1D7B43}" type="presParOf" srcId="{19AA5ED9-5E48-4052-AC55-8E96F31655E5}" destId="{D692138F-E2B5-4A87-BB6E-06FA336528C7}" srcOrd="2" destOrd="0" presId="urn:microsoft.com/office/officeart/2005/8/layout/list1"/>
    <dgm:cxn modelId="{6418EFBA-441E-438D-A5D0-CE89B6FEE5F3}" type="presParOf" srcId="{19AA5ED9-5E48-4052-AC55-8E96F31655E5}" destId="{54C41226-BEEF-4BA8-BB0C-7DB16B5360D5}" srcOrd="3" destOrd="0" presId="urn:microsoft.com/office/officeart/2005/8/layout/list1"/>
    <dgm:cxn modelId="{7569CA87-B63F-4D66-8005-E848CB8CBF21}" type="presParOf" srcId="{19AA5ED9-5E48-4052-AC55-8E96F31655E5}" destId="{84575D80-BB56-4961-A9C9-EC2BD43E7412}" srcOrd="4" destOrd="0" presId="urn:microsoft.com/office/officeart/2005/8/layout/list1"/>
    <dgm:cxn modelId="{18131797-3895-4617-9F24-F6038FEDE24C}" type="presParOf" srcId="{84575D80-BB56-4961-A9C9-EC2BD43E7412}" destId="{8492F4C4-D308-49B5-B9B9-1DA0A8456D9B}" srcOrd="0" destOrd="0" presId="urn:microsoft.com/office/officeart/2005/8/layout/list1"/>
    <dgm:cxn modelId="{8C115BD4-686E-412C-AD12-2F8DDA2EF099}" type="presParOf" srcId="{84575D80-BB56-4961-A9C9-EC2BD43E7412}" destId="{8585E247-4A5E-4C13-9182-26C19F4FBD6B}" srcOrd="1" destOrd="0" presId="urn:microsoft.com/office/officeart/2005/8/layout/list1"/>
    <dgm:cxn modelId="{F367EB5F-C8C6-4E71-8251-699E13D3C08E}" type="presParOf" srcId="{19AA5ED9-5E48-4052-AC55-8E96F31655E5}" destId="{46BE91B8-A374-4474-BAB9-AC532CA945DB}" srcOrd="5" destOrd="0" presId="urn:microsoft.com/office/officeart/2005/8/layout/list1"/>
    <dgm:cxn modelId="{E9E3023E-19DF-430A-B531-FBE4A071E6FD}" type="presParOf" srcId="{19AA5ED9-5E48-4052-AC55-8E96F31655E5}" destId="{EA893C20-678A-41F5-B5DB-CEDE0A9C9BC6}" srcOrd="6" destOrd="0" presId="urn:microsoft.com/office/officeart/2005/8/layout/list1"/>
    <dgm:cxn modelId="{D7362741-444B-4135-ACBE-B71A9B5BA99C}" type="presParOf" srcId="{19AA5ED9-5E48-4052-AC55-8E96F31655E5}" destId="{9366D82E-EAA3-4587-90D9-BF1D78AB1250}" srcOrd="7" destOrd="0" presId="urn:microsoft.com/office/officeart/2005/8/layout/list1"/>
    <dgm:cxn modelId="{EB1CF71B-FE82-479C-B1E8-1E260054509B}" type="presParOf" srcId="{19AA5ED9-5E48-4052-AC55-8E96F31655E5}" destId="{76CACF39-6457-4146-A4C5-E974270BA33D}" srcOrd="8" destOrd="0" presId="urn:microsoft.com/office/officeart/2005/8/layout/list1"/>
    <dgm:cxn modelId="{7D404812-A99E-4D1B-A5FF-C84A18B90DC4}" type="presParOf" srcId="{76CACF39-6457-4146-A4C5-E974270BA33D}" destId="{336868BD-2843-4557-B615-C0619AAA6D32}" srcOrd="0" destOrd="0" presId="urn:microsoft.com/office/officeart/2005/8/layout/list1"/>
    <dgm:cxn modelId="{08A91524-9E6D-4E43-B18E-0D862B976B86}" type="presParOf" srcId="{76CACF39-6457-4146-A4C5-E974270BA33D}" destId="{E2BA45B3-0C68-45DB-9A61-496B91BFFC5B}" srcOrd="1" destOrd="0" presId="urn:microsoft.com/office/officeart/2005/8/layout/list1"/>
    <dgm:cxn modelId="{791A649D-A434-4535-9B22-DC0A7307AACA}" type="presParOf" srcId="{19AA5ED9-5E48-4052-AC55-8E96F31655E5}" destId="{B093A1F6-9F19-4A33-A025-B85E1B8F413C}" srcOrd="9" destOrd="0" presId="urn:microsoft.com/office/officeart/2005/8/layout/list1"/>
    <dgm:cxn modelId="{8BD10A0E-7CA0-4092-A88F-6A03D42E6B43}" type="presParOf" srcId="{19AA5ED9-5E48-4052-AC55-8E96F31655E5}" destId="{800F82E0-C3DE-4190-91D7-E1F562CB670D}"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7.xml><?xml version="1.0" encoding="utf-8"?>
<dgm:dataModel xmlns:dgm="http://schemas.openxmlformats.org/drawingml/2006/diagram" xmlns:a="http://schemas.openxmlformats.org/drawingml/2006/main">
  <dgm:ptLst>
    <dgm:pt modelId="{F1B2147E-FB28-46A0-8AD1-97376A25193D}" type="doc">
      <dgm:prSet loTypeId="urn:microsoft.com/office/officeart/2005/8/layout/vList2" loCatId="list" qsTypeId="urn:microsoft.com/office/officeart/2005/8/quickstyle/simple3" qsCatId="simple" csTypeId="urn:microsoft.com/office/officeart/2005/8/colors/accent1_5" csCatId="accent1" phldr="1"/>
      <dgm:spPr/>
      <dgm:t>
        <a:bodyPr/>
        <a:lstStyle/>
        <a:p>
          <a:endParaRPr lang="it-IT"/>
        </a:p>
      </dgm:t>
    </dgm:pt>
    <dgm:pt modelId="{6C7F2929-A86A-48A4-B6DC-B15EA7389F4C}">
      <dgm:prSet>
        <dgm:style>
          <a:lnRef idx="2">
            <a:schemeClr val="accent4"/>
          </a:lnRef>
          <a:fillRef idx="1">
            <a:schemeClr val="lt1"/>
          </a:fillRef>
          <a:effectRef idx="0">
            <a:schemeClr val="accent4"/>
          </a:effectRef>
          <a:fontRef idx="minor">
            <a:schemeClr val="dk1"/>
          </a:fontRef>
        </dgm:style>
      </dgm:prSet>
      <dgm:spPr>
        <a:ln>
          <a:solidFill>
            <a:srgbClr val="9B170D"/>
          </a:solidFill>
        </a:ln>
      </dgm:spPr>
      <dgm:t>
        <a:bodyPr/>
        <a:lstStyle/>
        <a:p>
          <a:pPr algn="just" rtl="0"/>
          <a:r>
            <a:rPr lang="it-IT" dirty="0"/>
            <a:t>La Cassazione </a:t>
          </a:r>
          <a:r>
            <a:rPr lang="it-IT" dirty="0" smtClean="0"/>
            <a:t>afferma </a:t>
          </a:r>
          <a:r>
            <a:rPr lang="it-IT" dirty="0"/>
            <a:t>la responsabilità del </a:t>
          </a:r>
          <a:r>
            <a:rPr lang="it-IT" b="0" dirty="0">
              <a:solidFill>
                <a:schemeClr val="tx1"/>
              </a:solidFill>
            </a:rPr>
            <a:t>commercialista</a:t>
          </a:r>
          <a:r>
            <a:rPr lang="it-IT" dirty="0">
              <a:solidFill>
                <a:schemeClr val="tx1"/>
              </a:solidFill>
            </a:rPr>
            <a:t> </a:t>
          </a:r>
          <a:r>
            <a:rPr lang="it-IT" dirty="0" smtClean="0"/>
            <a:t>per aver adottato </a:t>
          </a:r>
          <a:r>
            <a:rPr lang="it-IT" dirty="0"/>
            <a:t>personalmente un espediente illecito, quale mezzo fraudolento per celare le reali condizioni economiche del cliente </a:t>
          </a:r>
          <a:r>
            <a:rPr lang="it-IT" dirty="0" smtClean="0"/>
            <a:t>(ossia </a:t>
          </a:r>
          <a:r>
            <a:rPr lang="it-IT" b="1" dirty="0" smtClean="0">
              <a:solidFill>
                <a:srgbClr val="B3071B"/>
              </a:solidFill>
            </a:rPr>
            <a:t>attribuire </a:t>
          </a:r>
          <a:r>
            <a:rPr lang="it-IT" b="1" dirty="0">
              <a:solidFill>
                <a:srgbClr val="B3071B"/>
              </a:solidFill>
            </a:rPr>
            <a:t>una determinata partita a una voce di bilancio piuttosto che a un’altra</a:t>
          </a:r>
          <a:r>
            <a:rPr lang="it-IT" dirty="0"/>
            <a:t>), </a:t>
          </a:r>
          <a:endParaRPr lang="it-IT" dirty="0" smtClean="0"/>
        </a:p>
        <a:p>
          <a:pPr algn="ctr" rtl="0"/>
          <a:r>
            <a:rPr lang="it-IT" dirty="0" smtClean="0"/>
            <a:t>precisando </a:t>
          </a:r>
          <a:r>
            <a:rPr lang="it-IT" dirty="0"/>
            <a:t>che detta responsabilità sarebbe stata esclusa se </a:t>
          </a:r>
          <a:endParaRPr lang="it-IT" dirty="0" smtClean="0"/>
        </a:p>
        <a:p>
          <a:pPr algn="ctr" rtl="0"/>
          <a:endParaRPr lang="it-IT" dirty="0" smtClean="0"/>
        </a:p>
      </dgm:t>
    </dgm:pt>
    <dgm:pt modelId="{BEB102D3-43A3-4B69-99A3-204CD2F13F30}" type="parTrans" cxnId="{4B63F42B-EE4E-4368-B7F1-67BA89CB0917}">
      <dgm:prSet/>
      <dgm:spPr/>
      <dgm:t>
        <a:bodyPr/>
        <a:lstStyle/>
        <a:p>
          <a:endParaRPr lang="it-IT"/>
        </a:p>
      </dgm:t>
    </dgm:pt>
    <dgm:pt modelId="{A7BE833B-B4ED-4D94-80C0-EE57908297F8}" type="sibTrans" cxnId="{4B63F42B-EE4E-4368-B7F1-67BA89CB0917}">
      <dgm:prSet/>
      <dgm:spPr/>
      <dgm:t>
        <a:bodyPr/>
        <a:lstStyle/>
        <a:p>
          <a:endParaRPr lang="it-IT"/>
        </a:p>
      </dgm:t>
    </dgm:pt>
    <dgm:pt modelId="{ADCB43DA-3EB7-4916-9608-A5F2A5714AFE}" type="pres">
      <dgm:prSet presAssocID="{F1B2147E-FB28-46A0-8AD1-97376A25193D}" presName="linear" presStyleCnt="0">
        <dgm:presLayoutVars>
          <dgm:animLvl val="lvl"/>
          <dgm:resizeHandles val="exact"/>
        </dgm:presLayoutVars>
      </dgm:prSet>
      <dgm:spPr/>
      <dgm:t>
        <a:bodyPr/>
        <a:lstStyle/>
        <a:p>
          <a:endParaRPr lang="it-IT"/>
        </a:p>
      </dgm:t>
    </dgm:pt>
    <dgm:pt modelId="{C0E46DB3-371D-47B2-8232-2A2970AE0585}" type="pres">
      <dgm:prSet presAssocID="{6C7F2929-A86A-48A4-B6DC-B15EA7389F4C}" presName="parentText" presStyleLbl="node1" presStyleIdx="0" presStyleCnt="1" custScaleY="17308" custLinFactNeighborX="5987" custLinFactNeighborY="30">
        <dgm:presLayoutVars>
          <dgm:chMax val="0"/>
          <dgm:bulletEnabled val="1"/>
        </dgm:presLayoutVars>
      </dgm:prSet>
      <dgm:spPr/>
      <dgm:t>
        <a:bodyPr/>
        <a:lstStyle/>
        <a:p>
          <a:endParaRPr lang="it-IT"/>
        </a:p>
      </dgm:t>
    </dgm:pt>
  </dgm:ptLst>
  <dgm:cxnLst>
    <dgm:cxn modelId="{4B63F42B-EE4E-4368-B7F1-67BA89CB0917}" srcId="{F1B2147E-FB28-46A0-8AD1-97376A25193D}" destId="{6C7F2929-A86A-48A4-B6DC-B15EA7389F4C}" srcOrd="0" destOrd="0" parTransId="{BEB102D3-43A3-4B69-99A3-204CD2F13F30}" sibTransId="{A7BE833B-B4ED-4D94-80C0-EE57908297F8}"/>
    <dgm:cxn modelId="{5E653F34-0B46-417A-9F54-219E40A55EF3}" type="presOf" srcId="{6C7F2929-A86A-48A4-B6DC-B15EA7389F4C}" destId="{C0E46DB3-371D-47B2-8232-2A2970AE0585}" srcOrd="0" destOrd="0" presId="urn:microsoft.com/office/officeart/2005/8/layout/vList2"/>
    <dgm:cxn modelId="{ACAB2EE7-89A7-4F95-8F13-EC9BFF9BEE90}" type="presOf" srcId="{F1B2147E-FB28-46A0-8AD1-97376A25193D}" destId="{ADCB43DA-3EB7-4916-9608-A5F2A5714AFE}" srcOrd="0" destOrd="0" presId="urn:microsoft.com/office/officeart/2005/8/layout/vList2"/>
    <dgm:cxn modelId="{BB8180FB-CB33-4E9C-9009-09EC65814CFA}" type="presParOf" srcId="{ADCB43DA-3EB7-4916-9608-A5F2A5714AFE}" destId="{C0E46DB3-371D-47B2-8232-2A2970AE0585}"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8.xml><?xml version="1.0" encoding="utf-8"?>
<dgm:dataModel xmlns:dgm="http://schemas.openxmlformats.org/drawingml/2006/diagram" xmlns:a="http://schemas.openxmlformats.org/drawingml/2006/main">
  <dgm:ptLst>
    <dgm:pt modelId="{F1B2147E-FB28-46A0-8AD1-97376A25193D}" type="doc">
      <dgm:prSet loTypeId="urn:microsoft.com/office/officeart/2005/8/layout/vList2" loCatId="list" qsTypeId="urn:microsoft.com/office/officeart/2005/8/quickstyle/simple3" qsCatId="simple" csTypeId="urn:microsoft.com/office/officeart/2005/8/colors/accent1_5" csCatId="accent1" phldr="1"/>
      <dgm:spPr/>
      <dgm:t>
        <a:bodyPr/>
        <a:lstStyle/>
        <a:p>
          <a:endParaRPr lang="it-IT"/>
        </a:p>
      </dgm:t>
    </dgm:pt>
    <dgm:pt modelId="{6C7F2929-A86A-48A4-B6DC-B15EA7389F4C}">
      <dgm:prSet>
        <dgm:style>
          <a:lnRef idx="2">
            <a:schemeClr val="accent4"/>
          </a:lnRef>
          <a:fillRef idx="1">
            <a:schemeClr val="lt1"/>
          </a:fillRef>
          <a:effectRef idx="0">
            <a:schemeClr val="accent4"/>
          </a:effectRef>
          <a:fontRef idx="minor">
            <a:schemeClr val="dk1"/>
          </a:fontRef>
        </dgm:style>
      </dgm:prSet>
      <dgm:spPr>
        <a:ln>
          <a:solidFill>
            <a:srgbClr val="9B170D"/>
          </a:solidFill>
        </a:ln>
      </dgm:spPr>
      <dgm:t>
        <a:bodyPr/>
        <a:lstStyle/>
        <a:p>
          <a:pPr algn="ctr" rtl="0"/>
          <a:r>
            <a:rPr lang="it-IT" dirty="0" smtClean="0"/>
            <a:t>E’ configurabile il concorso nel reato di bancarotta fraudolenta qualora il commercialista rediga la dichiarazione sulla base dei </a:t>
          </a:r>
          <a:r>
            <a:rPr lang="it-IT" b="1" u="none" dirty="0" smtClean="0"/>
            <a:t>documenti annotati in contabilità direttamente </a:t>
          </a:r>
          <a:r>
            <a:rPr lang="it-IT" b="1" dirty="0" smtClean="0"/>
            <a:t>dal contribuente</a:t>
          </a:r>
          <a:r>
            <a:rPr lang="it-IT" dirty="0" smtClean="0"/>
            <a:t>, </a:t>
          </a:r>
          <a:r>
            <a:rPr lang="it-IT" b="1" i="1" dirty="0" smtClean="0"/>
            <a:t>pur essendo consapevole che una fattura passiva si riferisce ad operazioni inesistenti </a:t>
          </a:r>
          <a:r>
            <a:rPr lang="it-IT" dirty="0" smtClean="0"/>
            <a:t>e che, dunque, il cliente ha agito, di fatto, come una </a:t>
          </a:r>
          <a:r>
            <a:rPr lang="it-IT" dirty="0" smtClean="0"/>
            <a:t>cartiera</a:t>
          </a:r>
          <a:endParaRPr lang="it-IT" dirty="0" smtClean="0"/>
        </a:p>
      </dgm:t>
    </dgm:pt>
    <dgm:pt modelId="{BEB102D3-43A3-4B69-99A3-204CD2F13F30}" type="parTrans" cxnId="{4B63F42B-EE4E-4368-B7F1-67BA89CB0917}">
      <dgm:prSet/>
      <dgm:spPr/>
      <dgm:t>
        <a:bodyPr/>
        <a:lstStyle/>
        <a:p>
          <a:endParaRPr lang="it-IT"/>
        </a:p>
      </dgm:t>
    </dgm:pt>
    <dgm:pt modelId="{A7BE833B-B4ED-4D94-80C0-EE57908297F8}" type="sibTrans" cxnId="{4B63F42B-EE4E-4368-B7F1-67BA89CB0917}">
      <dgm:prSet/>
      <dgm:spPr/>
      <dgm:t>
        <a:bodyPr/>
        <a:lstStyle/>
        <a:p>
          <a:endParaRPr lang="it-IT"/>
        </a:p>
      </dgm:t>
    </dgm:pt>
    <dgm:pt modelId="{ADCB43DA-3EB7-4916-9608-A5F2A5714AFE}" type="pres">
      <dgm:prSet presAssocID="{F1B2147E-FB28-46A0-8AD1-97376A25193D}" presName="linear" presStyleCnt="0">
        <dgm:presLayoutVars>
          <dgm:animLvl val="lvl"/>
          <dgm:resizeHandles val="exact"/>
        </dgm:presLayoutVars>
      </dgm:prSet>
      <dgm:spPr/>
      <dgm:t>
        <a:bodyPr/>
        <a:lstStyle/>
        <a:p>
          <a:endParaRPr lang="it-IT"/>
        </a:p>
      </dgm:t>
    </dgm:pt>
    <dgm:pt modelId="{C0E46DB3-371D-47B2-8232-2A2970AE0585}" type="pres">
      <dgm:prSet presAssocID="{6C7F2929-A86A-48A4-B6DC-B15EA7389F4C}" presName="parentText" presStyleLbl="node1" presStyleIdx="0" presStyleCnt="1" custScaleY="97939" custLinFactNeighborX="-2041" custLinFactNeighborY="4816">
        <dgm:presLayoutVars>
          <dgm:chMax val="0"/>
          <dgm:bulletEnabled val="1"/>
        </dgm:presLayoutVars>
      </dgm:prSet>
      <dgm:spPr/>
      <dgm:t>
        <a:bodyPr/>
        <a:lstStyle/>
        <a:p>
          <a:endParaRPr lang="it-IT"/>
        </a:p>
      </dgm:t>
    </dgm:pt>
  </dgm:ptLst>
  <dgm:cxnLst>
    <dgm:cxn modelId="{9F16B057-5D25-417A-989F-0C88DA00074B}" type="presOf" srcId="{6C7F2929-A86A-48A4-B6DC-B15EA7389F4C}" destId="{C0E46DB3-371D-47B2-8232-2A2970AE0585}" srcOrd="0" destOrd="0" presId="urn:microsoft.com/office/officeart/2005/8/layout/vList2"/>
    <dgm:cxn modelId="{190D18D3-9FAB-4C26-B4D3-BF3A09BFF573}" type="presOf" srcId="{F1B2147E-FB28-46A0-8AD1-97376A25193D}" destId="{ADCB43DA-3EB7-4916-9608-A5F2A5714AFE}" srcOrd="0" destOrd="0" presId="urn:microsoft.com/office/officeart/2005/8/layout/vList2"/>
    <dgm:cxn modelId="{4B63F42B-EE4E-4368-B7F1-67BA89CB0917}" srcId="{F1B2147E-FB28-46A0-8AD1-97376A25193D}" destId="{6C7F2929-A86A-48A4-B6DC-B15EA7389F4C}" srcOrd="0" destOrd="0" parTransId="{BEB102D3-43A3-4B69-99A3-204CD2F13F30}" sibTransId="{A7BE833B-B4ED-4D94-80C0-EE57908297F8}"/>
    <dgm:cxn modelId="{1DF63C31-CD51-40B8-88AE-76C1FC56D4B4}" type="presParOf" srcId="{ADCB43DA-3EB7-4916-9608-A5F2A5714AFE}" destId="{C0E46DB3-371D-47B2-8232-2A2970AE0585}"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9.xml><?xml version="1.0" encoding="utf-8"?>
<dgm:dataModel xmlns:dgm="http://schemas.openxmlformats.org/drawingml/2006/diagram" xmlns:a="http://schemas.openxmlformats.org/drawingml/2006/main">
  <dgm:ptLst>
    <dgm:pt modelId="{F1B2147E-FB28-46A0-8AD1-97376A25193D}" type="doc">
      <dgm:prSet loTypeId="urn:microsoft.com/office/officeart/2005/8/layout/vList2" loCatId="list" qsTypeId="urn:microsoft.com/office/officeart/2005/8/quickstyle/simple3" qsCatId="simple" csTypeId="urn:microsoft.com/office/officeart/2005/8/colors/accent1_5" csCatId="accent1" phldr="1"/>
      <dgm:spPr/>
      <dgm:t>
        <a:bodyPr/>
        <a:lstStyle/>
        <a:p>
          <a:endParaRPr lang="it-IT"/>
        </a:p>
      </dgm:t>
    </dgm:pt>
    <dgm:pt modelId="{6C7F2929-A86A-48A4-B6DC-B15EA7389F4C}">
      <dgm:prSet>
        <dgm:style>
          <a:lnRef idx="2">
            <a:schemeClr val="accent4"/>
          </a:lnRef>
          <a:fillRef idx="1">
            <a:schemeClr val="lt1"/>
          </a:fillRef>
          <a:effectRef idx="0">
            <a:schemeClr val="accent4"/>
          </a:effectRef>
          <a:fontRef idx="minor">
            <a:schemeClr val="dk1"/>
          </a:fontRef>
        </dgm:style>
      </dgm:prSet>
      <dgm:spPr>
        <a:ln>
          <a:solidFill>
            <a:srgbClr val="9B170D"/>
          </a:solidFill>
        </a:ln>
      </dgm:spPr>
      <dgm:t>
        <a:bodyPr/>
        <a:lstStyle/>
        <a:p>
          <a:pPr algn="ctr" rtl="0"/>
          <a:r>
            <a:rPr lang="it-IT" dirty="0" smtClean="0"/>
            <a:t>Concorre nel reato di bancarotta fraudolenta per distrazione il commercialista che ricopre il doppio ruolo di consulente fiscale della società fallita e di componente del Consiglio di amministrazione della sua partecipata, beneficiando quest’ultima di un </a:t>
          </a:r>
          <a:r>
            <a:rPr lang="it-IT" b="1" i="1" u="sng" dirty="0" smtClean="0"/>
            <a:t>aumento di capitale non necessario</a:t>
          </a:r>
          <a:r>
            <a:rPr lang="it-IT" dirty="0" smtClean="0"/>
            <a:t>[…]</a:t>
          </a:r>
          <a:endParaRPr lang="it-IT" dirty="0" smtClean="0"/>
        </a:p>
      </dgm:t>
    </dgm:pt>
    <dgm:pt modelId="{BEB102D3-43A3-4B69-99A3-204CD2F13F30}" type="parTrans" cxnId="{4B63F42B-EE4E-4368-B7F1-67BA89CB0917}">
      <dgm:prSet/>
      <dgm:spPr/>
      <dgm:t>
        <a:bodyPr/>
        <a:lstStyle/>
        <a:p>
          <a:endParaRPr lang="it-IT"/>
        </a:p>
      </dgm:t>
    </dgm:pt>
    <dgm:pt modelId="{A7BE833B-B4ED-4D94-80C0-EE57908297F8}" type="sibTrans" cxnId="{4B63F42B-EE4E-4368-B7F1-67BA89CB0917}">
      <dgm:prSet/>
      <dgm:spPr/>
      <dgm:t>
        <a:bodyPr/>
        <a:lstStyle/>
        <a:p>
          <a:endParaRPr lang="it-IT"/>
        </a:p>
      </dgm:t>
    </dgm:pt>
    <dgm:pt modelId="{ADCB43DA-3EB7-4916-9608-A5F2A5714AFE}" type="pres">
      <dgm:prSet presAssocID="{F1B2147E-FB28-46A0-8AD1-97376A25193D}" presName="linear" presStyleCnt="0">
        <dgm:presLayoutVars>
          <dgm:animLvl val="lvl"/>
          <dgm:resizeHandles val="exact"/>
        </dgm:presLayoutVars>
      </dgm:prSet>
      <dgm:spPr/>
      <dgm:t>
        <a:bodyPr/>
        <a:lstStyle/>
        <a:p>
          <a:endParaRPr lang="it-IT"/>
        </a:p>
      </dgm:t>
    </dgm:pt>
    <dgm:pt modelId="{C0E46DB3-371D-47B2-8232-2A2970AE0585}" type="pres">
      <dgm:prSet presAssocID="{6C7F2929-A86A-48A4-B6DC-B15EA7389F4C}" presName="parentText" presStyleLbl="node1" presStyleIdx="0" presStyleCnt="1" custScaleY="97939" custLinFactNeighborX="-2041" custLinFactNeighborY="4816">
        <dgm:presLayoutVars>
          <dgm:chMax val="0"/>
          <dgm:bulletEnabled val="1"/>
        </dgm:presLayoutVars>
      </dgm:prSet>
      <dgm:spPr/>
      <dgm:t>
        <a:bodyPr/>
        <a:lstStyle/>
        <a:p>
          <a:endParaRPr lang="it-IT"/>
        </a:p>
      </dgm:t>
    </dgm:pt>
  </dgm:ptLst>
  <dgm:cxnLst>
    <dgm:cxn modelId="{3F558AE0-6644-4DF5-B548-CEE8F5BD47FB}" type="presOf" srcId="{6C7F2929-A86A-48A4-B6DC-B15EA7389F4C}" destId="{C0E46DB3-371D-47B2-8232-2A2970AE0585}" srcOrd="0" destOrd="0" presId="urn:microsoft.com/office/officeart/2005/8/layout/vList2"/>
    <dgm:cxn modelId="{4B63F42B-EE4E-4368-B7F1-67BA89CB0917}" srcId="{F1B2147E-FB28-46A0-8AD1-97376A25193D}" destId="{6C7F2929-A86A-48A4-B6DC-B15EA7389F4C}" srcOrd="0" destOrd="0" parTransId="{BEB102D3-43A3-4B69-99A3-204CD2F13F30}" sibTransId="{A7BE833B-B4ED-4D94-80C0-EE57908297F8}"/>
    <dgm:cxn modelId="{BC82EB42-BB90-4EE3-8548-7C362001B66D}" type="presOf" srcId="{F1B2147E-FB28-46A0-8AD1-97376A25193D}" destId="{ADCB43DA-3EB7-4916-9608-A5F2A5714AFE}" srcOrd="0" destOrd="0" presId="urn:microsoft.com/office/officeart/2005/8/layout/vList2"/>
    <dgm:cxn modelId="{33F56707-8189-4E34-9FDF-1D0CA7B0CF2B}" type="presParOf" srcId="{ADCB43DA-3EB7-4916-9608-A5F2A5714AFE}" destId="{C0E46DB3-371D-47B2-8232-2A2970AE0585}"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1B2AB86-AF5E-4BBF-B6C5-C87837103AB5}" type="doc">
      <dgm:prSet loTypeId="urn:microsoft.com/office/officeart/2005/8/layout/radial6" loCatId="cycle" qsTypeId="urn:microsoft.com/office/officeart/2005/8/quickstyle/simple1" qsCatId="simple" csTypeId="urn:microsoft.com/office/officeart/2005/8/colors/accent1_2" csCatId="accent1" phldr="1"/>
      <dgm:spPr/>
      <dgm:t>
        <a:bodyPr/>
        <a:lstStyle/>
        <a:p>
          <a:endParaRPr lang="it-IT"/>
        </a:p>
      </dgm:t>
    </dgm:pt>
    <dgm:pt modelId="{917D3F28-F3D4-4EDA-B78F-B83DA68DFFA4}">
      <dgm:prSet phldrT="[Testo]"/>
      <dgm:spPr/>
      <dgm:t>
        <a:bodyPr/>
        <a:lstStyle/>
        <a:p>
          <a:r>
            <a:rPr lang="it-IT" b="1" dirty="0" smtClean="0">
              <a:solidFill>
                <a:schemeClr val="accent6"/>
              </a:solidFill>
            </a:rPr>
            <a:t>La responsabilità penale del professionista in rapporto ai reati d’impresa può assumere molte </a:t>
          </a:r>
          <a:r>
            <a:rPr lang="it-IT" b="1" dirty="0" smtClean="0">
              <a:solidFill>
                <a:schemeClr val="accent6"/>
              </a:solidFill>
            </a:rPr>
            <a:t>forme</a:t>
          </a:r>
          <a:endParaRPr lang="it-IT" b="1" dirty="0">
            <a:solidFill>
              <a:schemeClr val="accent6"/>
            </a:solidFill>
          </a:endParaRPr>
        </a:p>
      </dgm:t>
    </dgm:pt>
    <dgm:pt modelId="{AD1E73AD-EA15-4132-B2FC-2EB44D575184}" type="parTrans" cxnId="{0A8026E9-4DC9-45B7-A7D6-2160B9186564}">
      <dgm:prSet/>
      <dgm:spPr/>
      <dgm:t>
        <a:bodyPr/>
        <a:lstStyle/>
        <a:p>
          <a:endParaRPr lang="it-IT"/>
        </a:p>
      </dgm:t>
    </dgm:pt>
    <dgm:pt modelId="{49FB7839-6A66-4BB2-8CAF-8D5AC674AF9B}" type="sibTrans" cxnId="{0A8026E9-4DC9-45B7-A7D6-2160B9186564}">
      <dgm:prSet/>
      <dgm:spPr/>
      <dgm:t>
        <a:bodyPr/>
        <a:lstStyle/>
        <a:p>
          <a:endParaRPr lang="it-IT"/>
        </a:p>
      </dgm:t>
    </dgm:pt>
    <dgm:pt modelId="{8F227741-029B-4FDC-96EF-22A77786D787}">
      <dgm:prSet phldrT="[Testo]"/>
      <dgm:spPr/>
      <dgm:t>
        <a:bodyPr/>
        <a:lstStyle/>
        <a:p>
          <a:r>
            <a:rPr lang="it-IT" b="1" dirty="0" smtClean="0">
              <a:solidFill>
                <a:schemeClr val="accent6"/>
              </a:solidFill>
            </a:rPr>
            <a:t>Reati propri del professionista </a:t>
          </a:r>
          <a:r>
            <a:rPr lang="it-IT" dirty="0" smtClean="0"/>
            <a:t>(ad es. falso in attestazione)</a:t>
          </a:r>
          <a:endParaRPr lang="it-IT" dirty="0"/>
        </a:p>
      </dgm:t>
    </dgm:pt>
    <dgm:pt modelId="{63BE7CA1-54A2-4C33-ACE7-36A70D32B144}" type="parTrans" cxnId="{99249BB4-3940-4F9E-813B-DB5EFEE8DAB4}">
      <dgm:prSet/>
      <dgm:spPr/>
      <dgm:t>
        <a:bodyPr/>
        <a:lstStyle/>
        <a:p>
          <a:endParaRPr lang="it-IT"/>
        </a:p>
      </dgm:t>
    </dgm:pt>
    <dgm:pt modelId="{98ADEAEF-7B4C-4135-8C80-C792BCBF86AC}" type="sibTrans" cxnId="{99249BB4-3940-4F9E-813B-DB5EFEE8DAB4}">
      <dgm:prSet/>
      <dgm:spPr/>
      <dgm:t>
        <a:bodyPr/>
        <a:lstStyle/>
        <a:p>
          <a:endParaRPr lang="it-IT"/>
        </a:p>
      </dgm:t>
    </dgm:pt>
    <dgm:pt modelId="{767B3DA0-F186-4F05-8BC5-43EC3702BFAE}">
      <dgm:prSet phldrT="[Testo]"/>
      <dgm:spPr/>
      <dgm:t>
        <a:bodyPr/>
        <a:lstStyle/>
        <a:p>
          <a:r>
            <a:rPr lang="it-IT" b="1" dirty="0" smtClean="0">
              <a:solidFill>
                <a:schemeClr val="accent6"/>
              </a:solidFill>
            </a:rPr>
            <a:t>Reati tipici degli organi societari </a:t>
          </a:r>
          <a:r>
            <a:rPr lang="it-IT" dirty="0" smtClean="0"/>
            <a:t>(ad es. professionista amministratore di fatto ex art. 2639 c.c.)</a:t>
          </a:r>
          <a:endParaRPr lang="it-IT" dirty="0"/>
        </a:p>
      </dgm:t>
    </dgm:pt>
    <dgm:pt modelId="{B1ADE942-FD28-4968-8564-8913C7E5D26F}" type="parTrans" cxnId="{A769E139-45B0-4E97-9675-4599D7E750B8}">
      <dgm:prSet/>
      <dgm:spPr/>
      <dgm:t>
        <a:bodyPr/>
        <a:lstStyle/>
        <a:p>
          <a:endParaRPr lang="it-IT"/>
        </a:p>
      </dgm:t>
    </dgm:pt>
    <dgm:pt modelId="{213A3B61-AB38-4C68-9D02-7879DFEC83A2}" type="sibTrans" cxnId="{A769E139-45B0-4E97-9675-4599D7E750B8}">
      <dgm:prSet/>
      <dgm:spPr/>
      <dgm:t>
        <a:bodyPr/>
        <a:lstStyle/>
        <a:p>
          <a:endParaRPr lang="it-IT"/>
        </a:p>
      </dgm:t>
    </dgm:pt>
    <dgm:pt modelId="{82897848-1E1F-4AD9-971F-4E3C5A368769}">
      <dgm:prSet phldrT="[Testo]"/>
      <dgm:spPr/>
      <dgm:t>
        <a:bodyPr/>
        <a:lstStyle/>
        <a:p>
          <a:r>
            <a:rPr lang="it-IT" b="1" dirty="0" smtClean="0">
              <a:solidFill>
                <a:schemeClr val="accent6"/>
              </a:solidFill>
            </a:rPr>
            <a:t>Responsabilità in concorso in qualità di consulente</a:t>
          </a:r>
          <a:endParaRPr lang="it-IT" b="1" dirty="0">
            <a:solidFill>
              <a:schemeClr val="accent6"/>
            </a:solidFill>
          </a:endParaRPr>
        </a:p>
      </dgm:t>
    </dgm:pt>
    <dgm:pt modelId="{6F9E9837-E77B-433E-94D0-BA3CC1BEE4E7}" type="parTrans" cxnId="{3929DA6D-F349-470C-8E5B-2D3E651443DD}">
      <dgm:prSet/>
      <dgm:spPr/>
      <dgm:t>
        <a:bodyPr/>
        <a:lstStyle/>
        <a:p>
          <a:endParaRPr lang="it-IT"/>
        </a:p>
      </dgm:t>
    </dgm:pt>
    <dgm:pt modelId="{7B30C8F2-4694-4C23-8421-7379CB3E1022}" type="sibTrans" cxnId="{3929DA6D-F349-470C-8E5B-2D3E651443DD}">
      <dgm:prSet/>
      <dgm:spPr/>
      <dgm:t>
        <a:bodyPr/>
        <a:lstStyle/>
        <a:p>
          <a:endParaRPr lang="it-IT"/>
        </a:p>
      </dgm:t>
    </dgm:pt>
    <dgm:pt modelId="{6EF9825C-CE44-446A-8419-5545B636662B}">
      <dgm:prSet phldrT="[Testo]"/>
      <dgm:spPr/>
      <dgm:t>
        <a:bodyPr/>
        <a:lstStyle/>
        <a:p>
          <a:r>
            <a:rPr lang="it-IT" b="1" dirty="0" smtClean="0">
              <a:solidFill>
                <a:schemeClr val="accent6"/>
              </a:solidFill>
            </a:rPr>
            <a:t>Reati omissivi </a:t>
          </a:r>
          <a:r>
            <a:rPr lang="it-IT" dirty="0" smtClean="0"/>
            <a:t>(assunzione di una posizione di garanzia da parte del sindaco per omesso controllo)</a:t>
          </a:r>
          <a:endParaRPr lang="it-IT" dirty="0"/>
        </a:p>
      </dgm:t>
    </dgm:pt>
    <dgm:pt modelId="{703DB9BF-0950-4ED7-9FF8-6117C5EC5FED}" type="parTrans" cxnId="{DCD69CCB-5F12-44DF-99B3-03D98374DFF6}">
      <dgm:prSet/>
      <dgm:spPr/>
      <dgm:t>
        <a:bodyPr/>
        <a:lstStyle/>
        <a:p>
          <a:endParaRPr lang="it-IT"/>
        </a:p>
      </dgm:t>
    </dgm:pt>
    <dgm:pt modelId="{A5842EB1-8026-4888-90DF-8C26EBA37048}" type="sibTrans" cxnId="{DCD69CCB-5F12-44DF-99B3-03D98374DFF6}">
      <dgm:prSet/>
      <dgm:spPr/>
      <dgm:t>
        <a:bodyPr/>
        <a:lstStyle/>
        <a:p>
          <a:endParaRPr lang="it-IT"/>
        </a:p>
      </dgm:t>
    </dgm:pt>
    <dgm:pt modelId="{8FB5A685-66F4-4A69-8025-0F26969F4072}" type="pres">
      <dgm:prSet presAssocID="{E1B2AB86-AF5E-4BBF-B6C5-C87837103AB5}" presName="Name0" presStyleCnt="0">
        <dgm:presLayoutVars>
          <dgm:chMax val="1"/>
          <dgm:dir/>
          <dgm:animLvl val="ctr"/>
          <dgm:resizeHandles val="exact"/>
        </dgm:presLayoutVars>
      </dgm:prSet>
      <dgm:spPr/>
      <dgm:t>
        <a:bodyPr/>
        <a:lstStyle/>
        <a:p>
          <a:endParaRPr lang="it-IT"/>
        </a:p>
      </dgm:t>
    </dgm:pt>
    <dgm:pt modelId="{45664029-C04F-4594-AB3C-7A0F378EE031}" type="pres">
      <dgm:prSet presAssocID="{917D3F28-F3D4-4EDA-B78F-B83DA68DFFA4}" presName="centerShape" presStyleLbl="node0" presStyleIdx="0" presStyleCnt="1"/>
      <dgm:spPr/>
      <dgm:t>
        <a:bodyPr/>
        <a:lstStyle/>
        <a:p>
          <a:endParaRPr lang="it-IT"/>
        </a:p>
      </dgm:t>
    </dgm:pt>
    <dgm:pt modelId="{0697335C-6990-4605-BBC2-2B64A736781B}" type="pres">
      <dgm:prSet presAssocID="{8F227741-029B-4FDC-96EF-22A77786D787}" presName="node" presStyleLbl="node1" presStyleIdx="0" presStyleCnt="4">
        <dgm:presLayoutVars>
          <dgm:bulletEnabled val="1"/>
        </dgm:presLayoutVars>
      </dgm:prSet>
      <dgm:spPr/>
      <dgm:t>
        <a:bodyPr/>
        <a:lstStyle/>
        <a:p>
          <a:endParaRPr lang="it-IT"/>
        </a:p>
      </dgm:t>
    </dgm:pt>
    <dgm:pt modelId="{3E26FEDE-B250-4FB0-A0CF-F09BDF63D2B7}" type="pres">
      <dgm:prSet presAssocID="{8F227741-029B-4FDC-96EF-22A77786D787}" presName="dummy" presStyleCnt="0"/>
      <dgm:spPr/>
    </dgm:pt>
    <dgm:pt modelId="{30D7BEDB-10C9-41F7-AED8-795E17761229}" type="pres">
      <dgm:prSet presAssocID="{98ADEAEF-7B4C-4135-8C80-C792BCBF86AC}" presName="sibTrans" presStyleLbl="sibTrans2D1" presStyleIdx="0" presStyleCnt="4"/>
      <dgm:spPr/>
      <dgm:t>
        <a:bodyPr/>
        <a:lstStyle/>
        <a:p>
          <a:endParaRPr lang="it-IT"/>
        </a:p>
      </dgm:t>
    </dgm:pt>
    <dgm:pt modelId="{D3132AF9-62AC-4E4A-AAAC-67F15F421168}" type="pres">
      <dgm:prSet presAssocID="{767B3DA0-F186-4F05-8BC5-43EC3702BFAE}" presName="node" presStyleLbl="node1" presStyleIdx="1" presStyleCnt="4">
        <dgm:presLayoutVars>
          <dgm:bulletEnabled val="1"/>
        </dgm:presLayoutVars>
      </dgm:prSet>
      <dgm:spPr/>
      <dgm:t>
        <a:bodyPr/>
        <a:lstStyle/>
        <a:p>
          <a:endParaRPr lang="it-IT"/>
        </a:p>
      </dgm:t>
    </dgm:pt>
    <dgm:pt modelId="{924C0A6B-171D-4F5B-BFEC-8A777543E856}" type="pres">
      <dgm:prSet presAssocID="{767B3DA0-F186-4F05-8BC5-43EC3702BFAE}" presName="dummy" presStyleCnt="0"/>
      <dgm:spPr/>
    </dgm:pt>
    <dgm:pt modelId="{123063CF-12A2-4790-8C8F-379D742DB2FE}" type="pres">
      <dgm:prSet presAssocID="{213A3B61-AB38-4C68-9D02-7879DFEC83A2}" presName="sibTrans" presStyleLbl="sibTrans2D1" presStyleIdx="1" presStyleCnt="4"/>
      <dgm:spPr/>
      <dgm:t>
        <a:bodyPr/>
        <a:lstStyle/>
        <a:p>
          <a:endParaRPr lang="it-IT"/>
        </a:p>
      </dgm:t>
    </dgm:pt>
    <dgm:pt modelId="{77A7D003-1D31-47EF-B861-129A58748146}" type="pres">
      <dgm:prSet presAssocID="{82897848-1E1F-4AD9-971F-4E3C5A368769}" presName="node" presStyleLbl="node1" presStyleIdx="2" presStyleCnt="4">
        <dgm:presLayoutVars>
          <dgm:bulletEnabled val="1"/>
        </dgm:presLayoutVars>
      </dgm:prSet>
      <dgm:spPr/>
      <dgm:t>
        <a:bodyPr/>
        <a:lstStyle/>
        <a:p>
          <a:endParaRPr lang="it-IT"/>
        </a:p>
      </dgm:t>
    </dgm:pt>
    <dgm:pt modelId="{BF06C482-6EE1-4603-84D6-206879D6465F}" type="pres">
      <dgm:prSet presAssocID="{82897848-1E1F-4AD9-971F-4E3C5A368769}" presName="dummy" presStyleCnt="0"/>
      <dgm:spPr/>
    </dgm:pt>
    <dgm:pt modelId="{C4926D16-FCF0-4687-AA91-A5C1F302E4F3}" type="pres">
      <dgm:prSet presAssocID="{7B30C8F2-4694-4C23-8421-7379CB3E1022}" presName="sibTrans" presStyleLbl="sibTrans2D1" presStyleIdx="2" presStyleCnt="4"/>
      <dgm:spPr/>
      <dgm:t>
        <a:bodyPr/>
        <a:lstStyle/>
        <a:p>
          <a:endParaRPr lang="it-IT"/>
        </a:p>
      </dgm:t>
    </dgm:pt>
    <dgm:pt modelId="{E3CA145D-9324-4E7E-BB07-0B3445049A5E}" type="pres">
      <dgm:prSet presAssocID="{6EF9825C-CE44-446A-8419-5545B636662B}" presName="node" presStyleLbl="node1" presStyleIdx="3" presStyleCnt="4">
        <dgm:presLayoutVars>
          <dgm:bulletEnabled val="1"/>
        </dgm:presLayoutVars>
      </dgm:prSet>
      <dgm:spPr/>
      <dgm:t>
        <a:bodyPr/>
        <a:lstStyle/>
        <a:p>
          <a:endParaRPr lang="it-IT"/>
        </a:p>
      </dgm:t>
    </dgm:pt>
    <dgm:pt modelId="{A3D85F08-962C-4164-9E12-3A9A37539FBF}" type="pres">
      <dgm:prSet presAssocID="{6EF9825C-CE44-446A-8419-5545B636662B}" presName="dummy" presStyleCnt="0"/>
      <dgm:spPr/>
    </dgm:pt>
    <dgm:pt modelId="{4F85B70A-3CF8-4072-8D9D-F3A44D5426DE}" type="pres">
      <dgm:prSet presAssocID="{A5842EB1-8026-4888-90DF-8C26EBA37048}" presName="sibTrans" presStyleLbl="sibTrans2D1" presStyleIdx="3" presStyleCnt="4"/>
      <dgm:spPr/>
      <dgm:t>
        <a:bodyPr/>
        <a:lstStyle/>
        <a:p>
          <a:endParaRPr lang="it-IT"/>
        </a:p>
      </dgm:t>
    </dgm:pt>
  </dgm:ptLst>
  <dgm:cxnLst>
    <dgm:cxn modelId="{571A5677-180D-4C19-AB04-7569774D4D50}" type="presOf" srcId="{917D3F28-F3D4-4EDA-B78F-B83DA68DFFA4}" destId="{45664029-C04F-4594-AB3C-7A0F378EE031}" srcOrd="0" destOrd="0" presId="urn:microsoft.com/office/officeart/2005/8/layout/radial6"/>
    <dgm:cxn modelId="{FEE01368-812E-4615-BA43-9F1EB9905A38}" type="presOf" srcId="{8F227741-029B-4FDC-96EF-22A77786D787}" destId="{0697335C-6990-4605-BBC2-2B64A736781B}" srcOrd="0" destOrd="0" presId="urn:microsoft.com/office/officeart/2005/8/layout/radial6"/>
    <dgm:cxn modelId="{514F63ED-FBCA-4EF9-BFDD-8053CE69B2BA}" type="presOf" srcId="{82897848-1E1F-4AD9-971F-4E3C5A368769}" destId="{77A7D003-1D31-47EF-B861-129A58748146}" srcOrd="0" destOrd="0" presId="urn:microsoft.com/office/officeart/2005/8/layout/radial6"/>
    <dgm:cxn modelId="{6BED6019-720B-47E1-8E34-FF87ACE0BBAD}" type="presOf" srcId="{7B30C8F2-4694-4C23-8421-7379CB3E1022}" destId="{C4926D16-FCF0-4687-AA91-A5C1F302E4F3}" srcOrd="0" destOrd="0" presId="urn:microsoft.com/office/officeart/2005/8/layout/radial6"/>
    <dgm:cxn modelId="{DCD69CCB-5F12-44DF-99B3-03D98374DFF6}" srcId="{917D3F28-F3D4-4EDA-B78F-B83DA68DFFA4}" destId="{6EF9825C-CE44-446A-8419-5545B636662B}" srcOrd="3" destOrd="0" parTransId="{703DB9BF-0950-4ED7-9FF8-6117C5EC5FED}" sibTransId="{A5842EB1-8026-4888-90DF-8C26EBA37048}"/>
    <dgm:cxn modelId="{B7F42B52-A791-422A-98E7-F257F5641683}" type="presOf" srcId="{6EF9825C-CE44-446A-8419-5545B636662B}" destId="{E3CA145D-9324-4E7E-BB07-0B3445049A5E}" srcOrd="0" destOrd="0" presId="urn:microsoft.com/office/officeart/2005/8/layout/radial6"/>
    <dgm:cxn modelId="{A769E139-45B0-4E97-9675-4599D7E750B8}" srcId="{917D3F28-F3D4-4EDA-B78F-B83DA68DFFA4}" destId="{767B3DA0-F186-4F05-8BC5-43EC3702BFAE}" srcOrd="1" destOrd="0" parTransId="{B1ADE942-FD28-4968-8564-8913C7E5D26F}" sibTransId="{213A3B61-AB38-4C68-9D02-7879DFEC83A2}"/>
    <dgm:cxn modelId="{F9AA42B4-262D-4685-B55C-CC484F0B94A1}" type="presOf" srcId="{98ADEAEF-7B4C-4135-8C80-C792BCBF86AC}" destId="{30D7BEDB-10C9-41F7-AED8-795E17761229}" srcOrd="0" destOrd="0" presId="urn:microsoft.com/office/officeart/2005/8/layout/radial6"/>
    <dgm:cxn modelId="{3929DA6D-F349-470C-8E5B-2D3E651443DD}" srcId="{917D3F28-F3D4-4EDA-B78F-B83DA68DFFA4}" destId="{82897848-1E1F-4AD9-971F-4E3C5A368769}" srcOrd="2" destOrd="0" parTransId="{6F9E9837-E77B-433E-94D0-BA3CC1BEE4E7}" sibTransId="{7B30C8F2-4694-4C23-8421-7379CB3E1022}"/>
    <dgm:cxn modelId="{DF82CE9A-35DC-4ACE-976E-55A281E1DD7D}" type="presOf" srcId="{A5842EB1-8026-4888-90DF-8C26EBA37048}" destId="{4F85B70A-3CF8-4072-8D9D-F3A44D5426DE}" srcOrd="0" destOrd="0" presId="urn:microsoft.com/office/officeart/2005/8/layout/radial6"/>
    <dgm:cxn modelId="{3AFA66AA-D8F8-4FA9-87DF-C4450647FA37}" type="presOf" srcId="{213A3B61-AB38-4C68-9D02-7879DFEC83A2}" destId="{123063CF-12A2-4790-8C8F-379D742DB2FE}" srcOrd="0" destOrd="0" presId="urn:microsoft.com/office/officeart/2005/8/layout/radial6"/>
    <dgm:cxn modelId="{0A8026E9-4DC9-45B7-A7D6-2160B9186564}" srcId="{E1B2AB86-AF5E-4BBF-B6C5-C87837103AB5}" destId="{917D3F28-F3D4-4EDA-B78F-B83DA68DFFA4}" srcOrd="0" destOrd="0" parTransId="{AD1E73AD-EA15-4132-B2FC-2EB44D575184}" sibTransId="{49FB7839-6A66-4BB2-8CAF-8D5AC674AF9B}"/>
    <dgm:cxn modelId="{99249BB4-3940-4F9E-813B-DB5EFEE8DAB4}" srcId="{917D3F28-F3D4-4EDA-B78F-B83DA68DFFA4}" destId="{8F227741-029B-4FDC-96EF-22A77786D787}" srcOrd="0" destOrd="0" parTransId="{63BE7CA1-54A2-4C33-ACE7-36A70D32B144}" sibTransId="{98ADEAEF-7B4C-4135-8C80-C792BCBF86AC}"/>
    <dgm:cxn modelId="{6DD1C782-6163-4D6A-950D-6A3F2DE6218E}" type="presOf" srcId="{E1B2AB86-AF5E-4BBF-B6C5-C87837103AB5}" destId="{8FB5A685-66F4-4A69-8025-0F26969F4072}" srcOrd="0" destOrd="0" presId="urn:microsoft.com/office/officeart/2005/8/layout/radial6"/>
    <dgm:cxn modelId="{E3C31BE3-F130-4554-A613-6178D5FD3172}" type="presOf" srcId="{767B3DA0-F186-4F05-8BC5-43EC3702BFAE}" destId="{D3132AF9-62AC-4E4A-AAAC-67F15F421168}" srcOrd="0" destOrd="0" presId="urn:microsoft.com/office/officeart/2005/8/layout/radial6"/>
    <dgm:cxn modelId="{E535D9CB-D227-4FEA-BE7F-C320AD8E19C9}" type="presParOf" srcId="{8FB5A685-66F4-4A69-8025-0F26969F4072}" destId="{45664029-C04F-4594-AB3C-7A0F378EE031}" srcOrd="0" destOrd="0" presId="urn:microsoft.com/office/officeart/2005/8/layout/radial6"/>
    <dgm:cxn modelId="{F67A12BA-A456-4836-B3DB-978879422F72}" type="presParOf" srcId="{8FB5A685-66F4-4A69-8025-0F26969F4072}" destId="{0697335C-6990-4605-BBC2-2B64A736781B}" srcOrd="1" destOrd="0" presId="urn:microsoft.com/office/officeart/2005/8/layout/radial6"/>
    <dgm:cxn modelId="{DEFFEFFA-E5F8-44B7-9B50-B8310B09028C}" type="presParOf" srcId="{8FB5A685-66F4-4A69-8025-0F26969F4072}" destId="{3E26FEDE-B250-4FB0-A0CF-F09BDF63D2B7}" srcOrd="2" destOrd="0" presId="urn:microsoft.com/office/officeart/2005/8/layout/radial6"/>
    <dgm:cxn modelId="{BF6BAB5A-C87F-4378-8CDA-96DF0D7FC877}" type="presParOf" srcId="{8FB5A685-66F4-4A69-8025-0F26969F4072}" destId="{30D7BEDB-10C9-41F7-AED8-795E17761229}" srcOrd="3" destOrd="0" presId="urn:microsoft.com/office/officeart/2005/8/layout/radial6"/>
    <dgm:cxn modelId="{84679CCD-F639-43F7-AA01-0521082EE822}" type="presParOf" srcId="{8FB5A685-66F4-4A69-8025-0F26969F4072}" destId="{D3132AF9-62AC-4E4A-AAAC-67F15F421168}" srcOrd="4" destOrd="0" presId="urn:microsoft.com/office/officeart/2005/8/layout/radial6"/>
    <dgm:cxn modelId="{C0138529-D61F-45DC-B1DC-291D5B6BF245}" type="presParOf" srcId="{8FB5A685-66F4-4A69-8025-0F26969F4072}" destId="{924C0A6B-171D-4F5B-BFEC-8A777543E856}" srcOrd="5" destOrd="0" presId="urn:microsoft.com/office/officeart/2005/8/layout/radial6"/>
    <dgm:cxn modelId="{5CF14777-8593-4973-AE32-6AF679A0A5E5}" type="presParOf" srcId="{8FB5A685-66F4-4A69-8025-0F26969F4072}" destId="{123063CF-12A2-4790-8C8F-379D742DB2FE}" srcOrd="6" destOrd="0" presId="urn:microsoft.com/office/officeart/2005/8/layout/radial6"/>
    <dgm:cxn modelId="{E1445E26-BC41-4ED6-A374-B80E23D1201E}" type="presParOf" srcId="{8FB5A685-66F4-4A69-8025-0F26969F4072}" destId="{77A7D003-1D31-47EF-B861-129A58748146}" srcOrd="7" destOrd="0" presId="urn:microsoft.com/office/officeart/2005/8/layout/radial6"/>
    <dgm:cxn modelId="{0BA0977D-CA18-4B60-B820-C0EC6E3DE9D4}" type="presParOf" srcId="{8FB5A685-66F4-4A69-8025-0F26969F4072}" destId="{BF06C482-6EE1-4603-84D6-206879D6465F}" srcOrd="8" destOrd="0" presId="urn:microsoft.com/office/officeart/2005/8/layout/radial6"/>
    <dgm:cxn modelId="{7C664369-7BD9-4491-A940-0C1D3A98BFF1}" type="presParOf" srcId="{8FB5A685-66F4-4A69-8025-0F26969F4072}" destId="{C4926D16-FCF0-4687-AA91-A5C1F302E4F3}" srcOrd="9" destOrd="0" presId="urn:microsoft.com/office/officeart/2005/8/layout/radial6"/>
    <dgm:cxn modelId="{650F757A-E0DE-4B72-BF5D-B7E4A04FB83E}" type="presParOf" srcId="{8FB5A685-66F4-4A69-8025-0F26969F4072}" destId="{E3CA145D-9324-4E7E-BB07-0B3445049A5E}" srcOrd="10" destOrd="0" presId="urn:microsoft.com/office/officeart/2005/8/layout/radial6"/>
    <dgm:cxn modelId="{D86881B4-9895-4764-909F-73425DF85DFB}" type="presParOf" srcId="{8FB5A685-66F4-4A69-8025-0F26969F4072}" destId="{A3D85F08-962C-4164-9E12-3A9A37539FBF}" srcOrd="11" destOrd="0" presId="urn:microsoft.com/office/officeart/2005/8/layout/radial6"/>
    <dgm:cxn modelId="{4D2100C9-340A-43F0-8B30-34FE77FD66D0}" type="presParOf" srcId="{8FB5A685-66F4-4A69-8025-0F26969F4072}" destId="{4F85B70A-3CF8-4072-8D9D-F3A44D5426DE}" srcOrd="12"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0.xml><?xml version="1.0" encoding="utf-8"?>
<dgm:dataModel xmlns:dgm="http://schemas.openxmlformats.org/drawingml/2006/diagram" xmlns:a="http://schemas.openxmlformats.org/drawingml/2006/main">
  <dgm:ptLst>
    <dgm:pt modelId="{F1B2147E-FB28-46A0-8AD1-97376A25193D}" type="doc">
      <dgm:prSet loTypeId="urn:microsoft.com/office/officeart/2005/8/layout/vList2" loCatId="list" qsTypeId="urn:microsoft.com/office/officeart/2005/8/quickstyle/simple3" qsCatId="simple" csTypeId="urn:microsoft.com/office/officeart/2005/8/colors/accent1_5" csCatId="accent1" phldr="1"/>
      <dgm:spPr/>
      <dgm:t>
        <a:bodyPr/>
        <a:lstStyle/>
        <a:p>
          <a:endParaRPr lang="it-IT"/>
        </a:p>
      </dgm:t>
    </dgm:pt>
    <dgm:pt modelId="{6C7F2929-A86A-48A4-B6DC-B15EA7389F4C}">
      <dgm:prSet>
        <dgm:style>
          <a:lnRef idx="2">
            <a:schemeClr val="accent4"/>
          </a:lnRef>
          <a:fillRef idx="1">
            <a:schemeClr val="lt1"/>
          </a:fillRef>
          <a:effectRef idx="0">
            <a:schemeClr val="accent4"/>
          </a:effectRef>
          <a:fontRef idx="minor">
            <a:schemeClr val="dk1"/>
          </a:fontRef>
        </dgm:style>
      </dgm:prSet>
      <dgm:spPr>
        <a:ln>
          <a:solidFill>
            <a:srgbClr val="9B170D"/>
          </a:solidFill>
        </a:ln>
      </dgm:spPr>
      <dgm:t>
        <a:bodyPr/>
        <a:lstStyle/>
        <a:p>
          <a:pPr algn="ctr" rtl="0"/>
          <a:r>
            <a:rPr lang="it-IT" dirty="0" smtClean="0"/>
            <a:t>Il commercialista estraneo alla società, ma la cui condotta dannosa nei confronti dei creditori è proseguita sino alla dichiarazione di insolvenza della società stessa, è imputabile di concorso in bancarotta fraudolenta</a:t>
          </a:r>
        </a:p>
      </dgm:t>
    </dgm:pt>
    <dgm:pt modelId="{BEB102D3-43A3-4B69-99A3-204CD2F13F30}" type="parTrans" cxnId="{4B63F42B-EE4E-4368-B7F1-67BA89CB0917}">
      <dgm:prSet/>
      <dgm:spPr/>
      <dgm:t>
        <a:bodyPr/>
        <a:lstStyle/>
        <a:p>
          <a:endParaRPr lang="it-IT"/>
        </a:p>
      </dgm:t>
    </dgm:pt>
    <dgm:pt modelId="{A7BE833B-B4ED-4D94-80C0-EE57908297F8}" type="sibTrans" cxnId="{4B63F42B-EE4E-4368-B7F1-67BA89CB0917}">
      <dgm:prSet/>
      <dgm:spPr/>
      <dgm:t>
        <a:bodyPr/>
        <a:lstStyle/>
        <a:p>
          <a:endParaRPr lang="it-IT"/>
        </a:p>
      </dgm:t>
    </dgm:pt>
    <dgm:pt modelId="{ADCB43DA-3EB7-4916-9608-A5F2A5714AFE}" type="pres">
      <dgm:prSet presAssocID="{F1B2147E-FB28-46A0-8AD1-97376A25193D}" presName="linear" presStyleCnt="0">
        <dgm:presLayoutVars>
          <dgm:animLvl val="lvl"/>
          <dgm:resizeHandles val="exact"/>
        </dgm:presLayoutVars>
      </dgm:prSet>
      <dgm:spPr/>
      <dgm:t>
        <a:bodyPr/>
        <a:lstStyle/>
        <a:p>
          <a:endParaRPr lang="it-IT"/>
        </a:p>
      </dgm:t>
    </dgm:pt>
    <dgm:pt modelId="{C0E46DB3-371D-47B2-8232-2A2970AE0585}" type="pres">
      <dgm:prSet presAssocID="{6C7F2929-A86A-48A4-B6DC-B15EA7389F4C}" presName="parentText" presStyleLbl="node1" presStyleIdx="0" presStyleCnt="1" custScaleY="97939" custLinFactNeighborX="2083" custLinFactNeighborY="74770">
        <dgm:presLayoutVars>
          <dgm:chMax val="0"/>
          <dgm:bulletEnabled val="1"/>
        </dgm:presLayoutVars>
      </dgm:prSet>
      <dgm:spPr/>
      <dgm:t>
        <a:bodyPr/>
        <a:lstStyle/>
        <a:p>
          <a:endParaRPr lang="it-IT"/>
        </a:p>
      </dgm:t>
    </dgm:pt>
  </dgm:ptLst>
  <dgm:cxnLst>
    <dgm:cxn modelId="{4B63F42B-EE4E-4368-B7F1-67BA89CB0917}" srcId="{F1B2147E-FB28-46A0-8AD1-97376A25193D}" destId="{6C7F2929-A86A-48A4-B6DC-B15EA7389F4C}" srcOrd="0" destOrd="0" parTransId="{BEB102D3-43A3-4B69-99A3-204CD2F13F30}" sibTransId="{A7BE833B-B4ED-4D94-80C0-EE57908297F8}"/>
    <dgm:cxn modelId="{B0E55415-F25C-4F36-8849-E0767C1F44E1}" type="presOf" srcId="{F1B2147E-FB28-46A0-8AD1-97376A25193D}" destId="{ADCB43DA-3EB7-4916-9608-A5F2A5714AFE}" srcOrd="0" destOrd="0" presId="urn:microsoft.com/office/officeart/2005/8/layout/vList2"/>
    <dgm:cxn modelId="{A34F3789-BEAD-49D7-B8CA-CEC7F9C7FA85}" type="presOf" srcId="{6C7F2929-A86A-48A4-B6DC-B15EA7389F4C}" destId="{C0E46DB3-371D-47B2-8232-2A2970AE0585}" srcOrd="0" destOrd="0" presId="urn:microsoft.com/office/officeart/2005/8/layout/vList2"/>
    <dgm:cxn modelId="{F7332BAC-99EE-4E19-9B42-91527D405117}" type="presParOf" srcId="{ADCB43DA-3EB7-4916-9608-A5F2A5714AFE}" destId="{C0E46DB3-371D-47B2-8232-2A2970AE0585}"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1.xml><?xml version="1.0" encoding="utf-8"?>
<dgm:dataModel xmlns:dgm="http://schemas.openxmlformats.org/drawingml/2006/diagram" xmlns:a="http://schemas.openxmlformats.org/drawingml/2006/main">
  <dgm:ptLst>
    <dgm:pt modelId="{CE69F0BF-6044-47C6-86EB-6D4A5D2DB680}"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it-IT"/>
        </a:p>
      </dgm:t>
    </dgm:pt>
    <dgm:pt modelId="{CCA3F443-AE59-4AF9-AFA2-B28FBC863FCA}">
      <dgm:prSet phldrT="[Testo]" custT="1"/>
      <dgm:spPr/>
      <dgm:t>
        <a:bodyPr/>
        <a:lstStyle/>
        <a:p>
          <a:pPr algn="just"/>
          <a:r>
            <a:rPr lang="it-IT" sz="1400" i="0" dirty="0" smtClean="0">
              <a:solidFill>
                <a:schemeClr val="bg1"/>
              </a:solidFill>
            </a:rPr>
            <a:t>Quando </a:t>
          </a:r>
          <a:r>
            <a:rPr lang="it-IT" sz="1400" i="0" dirty="0" smtClean="0">
              <a:solidFill>
                <a:schemeClr val="bg1"/>
              </a:solidFill>
            </a:rPr>
            <a:t>l’apporto del terzo abbia per oggetto comportamenti che non abbiano esaurito la potenzialità offensiva degli interessi della massa dei creditori prima della dichiarazione di </a:t>
          </a:r>
          <a:r>
            <a:rPr lang="it-IT" sz="1400" i="0" dirty="0" smtClean="0">
              <a:solidFill>
                <a:schemeClr val="bg1"/>
              </a:solidFill>
            </a:rPr>
            <a:t>fallimento</a:t>
          </a:r>
          <a:endParaRPr lang="it-IT" sz="1400" i="0" dirty="0"/>
        </a:p>
      </dgm:t>
    </dgm:pt>
    <dgm:pt modelId="{0209866A-D9AC-4FCA-AC4A-EF5C77D3C56D}" type="parTrans" cxnId="{55B2F0F5-BA64-4EE7-8F06-0578A80090A9}">
      <dgm:prSet/>
      <dgm:spPr/>
      <dgm:t>
        <a:bodyPr/>
        <a:lstStyle/>
        <a:p>
          <a:endParaRPr lang="it-IT"/>
        </a:p>
      </dgm:t>
    </dgm:pt>
    <dgm:pt modelId="{B200F685-17C6-4A5D-93CB-0D03A43AFE92}" type="sibTrans" cxnId="{55B2F0F5-BA64-4EE7-8F06-0578A80090A9}">
      <dgm:prSet/>
      <dgm:spPr/>
      <dgm:t>
        <a:bodyPr/>
        <a:lstStyle/>
        <a:p>
          <a:endParaRPr lang="it-IT"/>
        </a:p>
      </dgm:t>
    </dgm:pt>
    <dgm:pt modelId="{B48F5C53-B744-4034-A050-1D9C50768DCD}">
      <dgm:prSet phldrT="[Testo]" custT="1"/>
      <dgm:spPr/>
      <dgm:t>
        <a:bodyPr/>
        <a:lstStyle/>
        <a:p>
          <a:pPr algn="just"/>
          <a:r>
            <a:rPr lang="it-IT" sz="1400" i="0" dirty="0" smtClean="0">
              <a:solidFill>
                <a:schemeClr val="bg1"/>
              </a:solidFill>
            </a:rPr>
            <a:t>è dato ravvisare la penale responsabilità di questi ai sensi dell’art. 110 c.p. nel reato del soggetto proprio, avendo l’</a:t>
          </a:r>
          <a:r>
            <a:rPr lang="it-IT" sz="1400" i="0" dirty="0" err="1" smtClean="0">
              <a:solidFill>
                <a:schemeClr val="bg1"/>
              </a:solidFill>
            </a:rPr>
            <a:t>extraneus</a:t>
          </a:r>
          <a:r>
            <a:rPr lang="it-IT" sz="1400" i="0" dirty="0" smtClean="0">
              <a:solidFill>
                <a:schemeClr val="bg1"/>
              </a:solidFill>
            </a:rPr>
            <a:t> concorso a realizzare un segmento efficace del risultato illecito, la cui consumazione coincide con l’accertamento giudiziale dell’insolvenza</a:t>
          </a:r>
          <a:endParaRPr lang="it-IT" sz="1400" i="0" dirty="0"/>
        </a:p>
      </dgm:t>
    </dgm:pt>
    <dgm:pt modelId="{3B091596-F453-4B87-ABBD-C8BCD09A174A}" type="parTrans" cxnId="{14998D63-30C0-4DC0-ADA0-7AD67C23E316}">
      <dgm:prSet/>
      <dgm:spPr/>
      <dgm:t>
        <a:bodyPr/>
        <a:lstStyle/>
        <a:p>
          <a:endParaRPr lang="it-IT"/>
        </a:p>
      </dgm:t>
    </dgm:pt>
    <dgm:pt modelId="{6F3412A8-8341-4C3D-9F24-D15DFCA903ED}" type="sibTrans" cxnId="{14998D63-30C0-4DC0-ADA0-7AD67C23E316}">
      <dgm:prSet/>
      <dgm:spPr/>
      <dgm:t>
        <a:bodyPr/>
        <a:lstStyle/>
        <a:p>
          <a:endParaRPr lang="it-IT"/>
        </a:p>
      </dgm:t>
    </dgm:pt>
    <dgm:pt modelId="{54668696-D3F6-4ADD-8949-F483C4191758}">
      <dgm:prSet phldrT="[Testo]" custT="1"/>
      <dgm:spPr/>
      <dgm:t>
        <a:bodyPr/>
        <a:lstStyle/>
        <a:p>
          <a:pPr algn="just"/>
          <a:r>
            <a:rPr lang="it-IT" sz="2000" b="1" i="0" dirty="0" smtClean="0">
              <a:solidFill>
                <a:schemeClr val="accent6"/>
              </a:solidFill>
            </a:rPr>
            <a:t>essendo possibile provvedere, prima di quella data, a comportamenti che redimano il portato offensivo </a:t>
          </a:r>
          <a:r>
            <a:rPr lang="it-IT" sz="2000" b="1" i="0" dirty="0" smtClean="0">
              <a:solidFill>
                <a:schemeClr val="accent6"/>
              </a:solidFill>
            </a:rPr>
            <a:t>dell’azione</a:t>
          </a:r>
          <a:endParaRPr lang="it-IT" sz="2000" b="1" i="0" dirty="0">
            <a:solidFill>
              <a:schemeClr val="accent6"/>
            </a:solidFill>
          </a:endParaRPr>
        </a:p>
      </dgm:t>
    </dgm:pt>
    <dgm:pt modelId="{0C0B573C-63E9-405E-84C7-E46C176D4B52}" type="parTrans" cxnId="{FFCB78DA-3F3B-4BDF-B9B5-F48B03B4F2CA}">
      <dgm:prSet/>
      <dgm:spPr/>
      <dgm:t>
        <a:bodyPr/>
        <a:lstStyle/>
        <a:p>
          <a:endParaRPr lang="it-IT"/>
        </a:p>
      </dgm:t>
    </dgm:pt>
    <dgm:pt modelId="{BD0D70C7-041D-48A6-AF9F-FDEE856FA446}" type="sibTrans" cxnId="{FFCB78DA-3F3B-4BDF-B9B5-F48B03B4F2CA}">
      <dgm:prSet/>
      <dgm:spPr/>
      <dgm:t>
        <a:bodyPr/>
        <a:lstStyle/>
        <a:p>
          <a:endParaRPr lang="it-IT"/>
        </a:p>
      </dgm:t>
    </dgm:pt>
    <dgm:pt modelId="{BBFB745E-B72A-43DD-A5DB-24D6D98390D3}" type="pres">
      <dgm:prSet presAssocID="{CE69F0BF-6044-47C6-86EB-6D4A5D2DB680}" presName="outerComposite" presStyleCnt="0">
        <dgm:presLayoutVars>
          <dgm:chMax val="5"/>
          <dgm:dir/>
          <dgm:resizeHandles val="exact"/>
        </dgm:presLayoutVars>
      </dgm:prSet>
      <dgm:spPr/>
      <dgm:t>
        <a:bodyPr/>
        <a:lstStyle/>
        <a:p>
          <a:endParaRPr lang="it-IT"/>
        </a:p>
      </dgm:t>
    </dgm:pt>
    <dgm:pt modelId="{FE50E2AF-9993-49C0-AF4E-26361EEA39ED}" type="pres">
      <dgm:prSet presAssocID="{CE69F0BF-6044-47C6-86EB-6D4A5D2DB680}" presName="dummyMaxCanvas" presStyleCnt="0">
        <dgm:presLayoutVars/>
      </dgm:prSet>
      <dgm:spPr/>
    </dgm:pt>
    <dgm:pt modelId="{69574CD3-879F-4A9A-B993-6E543403CF0B}" type="pres">
      <dgm:prSet presAssocID="{CE69F0BF-6044-47C6-86EB-6D4A5D2DB680}" presName="ThreeNodes_1" presStyleLbl="node1" presStyleIdx="0" presStyleCnt="3" custLinFactNeighborX="16676">
        <dgm:presLayoutVars>
          <dgm:bulletEnabled val="1"/>
        </dgm:presLayoutVars>
      </dgm:prSet>
      <dgm:spPr/>
      <dgm:t>
        <a:bodyPr/>
        <a:lstStyle/>
        <a:p>
          <a:endParaRPr lang="it-IT"/>
        </a:p>
      </dgm:t>
    </dgm:pt>
    <dgm:pt modelId="{1C7D3C65-64A4-484C-81AA-CAAC4AB8EA74}" type="pres">
      <dgm:prSet presAssocID="{CE69F0BF-6044-47C6-86EB-6D4A5D2DB680}" presName="ThreeNodes_2" presStyleLbl="node1" presStyleIdx="1" presStyleCnt="3" custLinFactNeighborX="7853" custLinFactNeighborY="1457">
        <dgm:presLayoutVars>
          <dgm:bulletEnabled val="1"/>
        </dgm:presLayoutVars>
      </dgm:prSet>
      <dgm:spPr/>
      <dgm:t>
        <a:bodyPr/>
        <a:lstStyle/>
        <a:p>
          <a:endParaRPr lang="it-IT"/>
        </a:p>
      </dgm:t>
    </dgm:pt>
    <dgm:pt modelId="{3879AE33-6898-431F-AD11-1204F9B80BF5}" type="pres">
      <dgm:prSet presAssocID="{CE69F0BF-6044-47C6-86EB-6D4A5D2DB680}" presName="ThreeNodes_3" presStyleLbl="node1" presStyleIdx="2" presStyleCnt="3" custLinFactNeighborX="-971" custLinFactNeighborY="-2993">
        <dgm:presLayoutVars>
          <dgm:bulletEnabled val="1"/>
        </dgm:presLayoutVars>
      </dgm:prSet>
      <dgm:spPr/>
      <dgm:t>
        <a:bodyPr/>
        <a:lstStyle/>
        <a:p>
          <a:endParaRPr lang="it-IT"/>
        </a:p>
      </dgm:t>
    </dgm:pt>
    <dgm:pt modelId="{DBA801D0-CCCE-4BD6-9E03-D3568159FFF9}" type="pres">
      <dgm:prSet presAssocID="{CE69F0BF-6044-47C6-86EB-6D4A5D2DB680}" presName="ThreeConn_1-2" presStyleLbl="fgAccFollowNode1" presStyleIdx="0" presStyleCnt="2" custLinFactNeighborX="54943" custLinFactNeighborY="1457">
        <dgm:presLayoutVars>
          <dgm:bulletEnabled val="1"/>
        </dgm:presLayoutVars>
      </dgm:prSet>
      <dgm:spPr/>
      <dgm:t>
        <a:bodyPr/>
        <a:lstStyle/>
        <a:p>
          <a:endParaRPr lang="it-IT"/>
        </a:p>
      </dgm:t>
    </dgm:pt>
    <dgm:pt modelId="{ABDBFE59-465C-4B91-9159-FE75E79A139D}" type="pres">
      <dgm:prSet presAssocID="{CE69F0BF-6044-47C6-86EB-6D4A5D2DB680}" presName="ThreeConn_2-3" presStyleLbl="fgAccFollowNode1" presStyleIdx="1" presStyleCnt="2">
        <dgm:presLayoutVars>
          <dgm:bulletEnabled val="1"/>
        </dgm:presLayoutVars>
      </dgm:prSet>
      <dgm:spPr/>
      <dgm:t>
        <a:bodyPr/>
        <a:lstStyle/>
        <a:p>
          <a:endParaRPr lang="it-IT"/>
        </a:p>
      </dgm:t>
    </dgm:pt>
    <dgm:pt modelId="{9424ADA6-38EA-4D7C-900F-B73202B682D9}" type="pres">
      <dgm:prSet presAssocID="{CE69F0BF-6044-47C6-86EB-6D4A5D2DB680}" presName="ThreeNodes_1_text" presStyleLbl="node1" presStyleIdx="2" presStyleCnt="3">
        <dgm:presLayoutVars>
          <dgm:bulletEnabled val="1"/>
        </dgm:presLayoutVars>
      </dgm:prSet>
      <dgm:spPr/>
      <dgm:t>
        <a:bodyPr/>
        <a:lstStyle/>
        <a:p>
          <a:endParaRPr lang="it-IT"/>
        </a:p>
      </dgm:t>
    </dgm:pt>
    <dgm:pt modelId="{2E78CCF4-3E5B-40EA-A922-BAED489F5E1B}" type="pres">
      <dgm:prSet presAssocID="{CE69F0BF-6044-47C6-86EB-6D4A5D2DB680}" presName="ThreeNodes_2_text" presStyleLbl="node1" presStyleIdx="2" presStyleCnt="3">
        <dgm:presLayoutVars>
          <dgm:bulletEnabled val="1"/>
        </dgm:presLayoutVars>
      </dgm:prSet>
      <dgm:spPr/>
      <dgm:t>
        <a:bodyPr/>
        <a:lstStyle/>
        <a:p>
          <a:endParaRPr lang="it-IT"/>
        </a:p>
      </dgm:t>
    </dgm:pt>
    <dgm:pt modelId="{DB307939-83BA-40F7-801B-82323D60C786}" type="pres">
      <dgm:prSet presAssocID="{CE69F0BF-6044-47C6-86EB-6D4A5D2DB680}" presName="ThreeNodes_3_text" presStyleLbl="node1" presStyleIdx="2" presStyleCnt="3">
        <dgm:presLayoutVars>
          <dgm:bulletEnabled val="1"/>
        </dgm:presLayoutVars>
      </dgm:prSet>
      <dgm:spPr/>
      <dgm:t>
        <a:bodyPr/>
        <a:lstStyle/>
        <a:p>
          <a:endParaRPr lang="it-IT"/>
        </a:p>
      </dgm:t>
    </dgm:pt>
  </dgm:ptLst>
  <dgm:cxnLst>
    <dgm:cxn modelId="{3D3291C1-AAD4-4B08-9EE3-4A972D095D16}" type="presOf" srcId="{B48F5C53-B744-4034-A050-1D9C50768DCD}" destId="{2E78CCF4-3E5B-40EA-A922-BAED489F5E1B}" srcOrd="1" destOrd="0" presId="urn:microsoft.com/office/officeart/2005/8/layout/vProcess5"/>
    <dgm:cxn modelId="{B819CCC0-22D7-436D-8314-275B3D807814}" type="presOf" srcId="{B200F685-17C6-4A5D-93CB-0D03A43AFE92}" destId="{DBA801D0-CCCE-4BD6-9E03-D3568159FFF9}" srcOrd="0" destOrd="0" presId="urn:microsoft.com/office/officeart/2005/8/layout/vProcess5"/>
    <dgm:cxn modelId="{14998D63-30C0-4DC0-ADA0-7AD67C23E316}" srcId="{CE69F0BF-6044-47C6-86EB-6D4A5D2DB680}" destId="{B48F5C53-B744-4034-A050-1D9C50768DCD}" srcOrd="1" destOrd="0" parTransId="{3B091596-F453-4B87-ABBD-C8BCD09A174A}" sibTransId="{6F3412A8-8341-4C3D-9F24-D15DFCA903ED}"/>
    <dgm:cxn modelId="{55B2F0F5-BA64-4EE7-8F06-0578A80090A9}" srcId="{CE69F0BF-6044-47C6-86EB-6D4A5D2DB680}" destId="{CCA3F443-AE59-4AF9-AFA2-B28FBC863FCA}" srcOrd="0" destOrd="0" parTransId="{0209866A-D9AC-4FCA-AC4A-EF5C77D3C56D}" sibTransId="{B200F685-17C6-4A5D-93CB-0D03A43AFE92}"/>
    <dgm:cxn modelId="{43517FBA-3F65-46FC-8920-3E266FAB92AB}" type="presOf" srcId="{B48F5C53-B744-4034-A050-1D9C50768DCD}" destId="{1C7D3C65-64A4-484C-81AA-CAAC4AB8EA74}" srcOrd="0" destOrd="0" presId="urn:microsoft.com/office/officeart/2005/8/layout/vProcess5"/>
    <dgm:cxn modelId="{BA00DE12-B7F9-4BF8-A283-CEDF22D198C8}" type="presOf" srcId="{54668696-D3F6-4ADD-8949-F483C4191758}" destId="{3879AE33-6898-431F-AD11-1204F9B80BF5}" srcOrd="0" destOrd="0" presId="urn:microsoft.com/office/officeart/2005/8/layout/vProcess5"/>
    <dgm:cxn modelId="{9477F0DE-8A68-4943-9375-57F2CFD3C2D5}" type="presOf" srcId="{54668696-D3F6-4ADD-8949-F483C4191758}" destId="{DB307939-83BA-40F7-801B-82323D60C786}" srcOrd="1" destOrd="0" presId="urn:microsoft.com/office/officeart/2005/8/layout/vProcess5"/>
    <dgm:cxn modelId="{9D1A4441-4EEA-41D8-AA50-5D489CD218EB}" type="presOf" srcId="{CCA3F443-AE59-4AF9-AFA2-B28FBC863FCA}" destId="{9424ADA6-38EA-4D7C-900F-B73202B682D9}" srcOrd="1" destOrd="0" presId="urn:microsoft.com/office/officeart/2005/8/layout/vProcess5"/>
    <dgm:cxn modelId="{B9CCF391-D274-4CB3-8E24-88E4EDDFDCA9}" type="presOf" srcId="{6F3412A8-8341-4C3D-9F24-D15DFCA903ED}" destId="{ABDBFE59-465C-4B91-9159-FE75E79A139D}" srcOrd="0" destOrd="0" presId="urn:microsoft.com/office/officeart/2005/8/layout/vProcess5"/>
    <dgm:cxn modelId="{BDEA5908-0CF5-4269-8F5C-71E2937EE661}" type="presOf" srcId="{CCA3F443-AE59-4AF9-AFA2-B28FBC863FCA}" destId="{69574CD3-879F-4A9A-B993-6E543403CF0B}" srcOrd="0" destOrd="0" presId="urn:microsoft.com/office/officeart/2005/8/layout/vProcess5"/>
    <dgm:cxn modelId="{1DE01615-E7C0-436A-B062-023491CD2600}" type="presOf" srcId="{CE69F0BF-6044-47C6-86EB-6D4A5D2DB680}" destId="{BBFB745E-B72A-43DD-A5DB-24D6D98390D3}" srcOrd="0" destOrd="0" presId="urn:microsoft.com/office/officeart/2005/8/layout/vProcess5"/>
    <dgm:cxn modelId="{FFCB78DA-3F3B-4BDF-B9B5-F48B03B4F2CA}" srcId="{CE69F0BF-6044-47C6-86EB-6D4A5D2DB680}" destId="{54668696-D3F6-4ADD-8949-F483C4191758}" srcOrd="2" destOrd="0" parTransId="{0C0B573C-63E9-405E-84C7-E46C176D4B52}" sibTransId="{BD0D70C7-041D-48A6-AF9F-FDEE856FA446}"/>
    <dgm:cxn modelId="{1B417734-96D3-47FE-8399-F4ACA20C2EF4}" type="presParOf" srcId="{BBFB745E-B72A-43DD-A5DB-24D6D98390D3}" destId="{FE50E2AF-9993-49C0-AF4E-26361EEA39ED}" srcOrd="0" destOrd="0" presId="urn:microsoft.com/office/officeart/2005/8/layout/vProcess5"/>
    <dgm:cxn modelId="{63084A01-3C02-4B6C-949D-E070CE97324A}" type="presParOf" srcId="{BBFB745E-B72A-43DD-A5DB-24D6D98390D3}" destId="{69574CD3-879F-4A9A-B993-6E543403CF0B}" srcOrd="1" destOrd="0" presId="urn:microsoft.com/office/officeart/2005/8/layout/vProcess5"/>
    <dgm:cxn modelId="{71020F6D-0B10-46E6-9B55-0C98D53B1537}" type="presParOf" srcId="{BBFB745E-B72A-43DD-A5DB-24D6D98390D3}" destId="{1C7D3C65-64A4-484C-81AA-CAAC4AB8EA74}" srcOrd="2" destOrd="0" presId="urn:microsoft.com/office/officeart/2005/8/layout/vProcess5"/>
    <dgm:cxn modelId="{24E20441-83BA-4ECE-9D4B-FC158363F8EB}" type="presParOf" srcId="{BBFB745E-B72A-43DD-A5DB-24D6D98390D3}" destId="{3879AE33-6898-431F-AD11-1204F9B80BF5}" srcOrd="3" destOrd="0" presId="urn:microsoft.com/office/officeart/2005/8/layout/vProcess5"/>
    <dgm:cxn modelId="{3EA28846-0BAA-416F-9495-FADC04062061}" type="presParOf" srcId="{BBFB745E-B72A-43DD-A5DB-24D6D98390D3}" destId="{DBA801D0-CCCE-4BD6-9E03-D3568159FFF9}" srcOrd="4" destOrd="0" presId="urn:microsoft.com/office/officeart/2005/8/layout/vProcess5"/>
    <dgm:cxn modelId="{FB1584FE-107E-407D-A161-CC1852223E36}" type="presParOf" srcId="{BBFB745E-B72A-43DD-A5DB-24D6D98390D3}" destId="{ABDBFE59-465C-4B91-9159-FE75E79A139D}" srcOrd="5" destOrd="0" presId="urn:microsoft.com/office/officeart/2005/8/layout/vProcess5"/>
    <dgm:cxn modelId="{EB786919-266A-49CE-831C-5E26577D8A21}" type="presParOf" srcId="{BBFB745E-B72A-43DD-A5DB-24D6D98390D3}" destId="{9424ADA6-38EA-4D7C-900F-B73202B682D9}" srcOrd="6" destOrd="0" presId="urn:microsoft.com/office/officeart/2005/8/layout/vProcess5"/>
    <dgm:cxn modelId="{DBBD8B0A-0403-4B1F-BA54-C16C21731E7C}" type="presParOf" srcId="{BBFB745E-B72A-43DD-A5DB-24D6D98390D3}" destId="{2E78CCF4-3E5B-40EA-A922-BAED489F5E1B}" srcOrd="7" destOrd="0" presId="urn:microsoft.com/office/officeart/2005/8/layout/vProcess5"/>
    <dgm:cxn modelId="{63A4C989-5FDF-4A94-B54E-55022961EA60}" type="presParOf" srcId="{BBFB745E-B72A-43DD-A5DB-24D6D98390D3}" destId="{DB307939-83BA-40F7-801B-82323D60C786}" srcOrd="8" destOrd="0" presId="urn:microsoft.com/office/officeart/2005/8/layout/vProcess5"/>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42.xml><?xml version="1.0" encoding="utf-8"?>
<dgm:dataModel xmlns:dgm="http://schemas.openxmlformats.org/drawingml/2006/diagram" xmlns:a="http://schemas.openxmlformats.org/drawingml/2006/main">
  <dgm:ptLst>
    <dgm:pt modelId="{F1B2147E-FB28-46A0-8AD1-97376A25193D}" type="doc">
      <dgm:prSet loTypeId="urn:microsoft.com/office/officeart/2005/8/layout/vList2" loCatId="list" qsTypeId="urn:microsoft.com/office/officeart/2005/8/quickstyle/simple3" qsCatId="simple" csTypeId="urn:microsoft.com/office/officeart/2005/8/colors/accent1_5" csCatId="accent1" phldr="1"/>
      <dgm:spPr/>
      <dgm:t>
        <a:bodyPr/>
        <a:lstStyle/>
        <a:p>
          <a:endParaRPr lang="it-IT"/>
        </a:p>
      </dgm:t>
    </dgm:pt>
    <dgm:pt modelId="{6C7F2929-A86A-48A4-B6DC-B15EA7389F4C}">
      <dgm:prSet>
        <dgm:style>
          <a:lnRef idx="2">
            <a:schemeClr val="accent4"/>
          </a:lnRef>
          <a:fillRef idx="1">
            <a:schemeClr val="lt1"/>
          </a:fillRef>
          <a:effectRef idx="0">
            <a:schemeClr val="accent4"/>
          </a:effectRef>
          <a:fontRef idx="minor">
            <a:schemeClr val="dk1"/>
          </a:fontRef>
        </dgm:style>
      </dgm:prSet>
      <dgm:spPr>
        <a:ln>
          <a:solidFill>
            <a:srgbClr val="9B170D"/>
          </a:solidFill>
        </a:ln>
      </dgm:spPr>
      <dgm:t>
        <a:bodyPr/>
        <a:lstStyle/>
        <a:p>
          <a:pPr algn="ctr" rtl="0"/>
          <a:r>
            <a:rPr lang="it-IT" dirty="0" smtClean="0"/>
            <a:t>In tema di concorso nel delitto di bancarotta fraudolenta per distrazione, il dolo del concorrente «</a:t>
          </a:r>
          <a:r>
            <a:rPr lang="it-IT" dirty="0" err="1" smtClean="0"/>
            <a:t>extraneus</a:t>
          </a:r>
          <a:r>
            <a:rPr lang="it-IT" dirty="0" smtClean="0"/>
            <a:t>» nel reato proprio dell’amministratore consiste nella </a:t>
          </a:r>
          <a:r>
            <a:rPr lang="it-IT" b="1" dirty="0" smtClean="0">
              <a:solidFill>
                <a:schemeClr val="accent6"/>
              </a:solidFill>
            </a:rPr>
            <a:t>volontarietà della propria condotta di apporto a quella dell’«</a:t>
          </a:r>
          <a:r>
            <a:rPr lang="it-IT" b="1" dirty="0" err="1" smtClean="0">
              <a:solidFill>
                <a:schemeClr val="accent6"/>
              </a:solidFill>
            </a:rPr>
            <a:t>intraneus</a:t>
          </a:r>
          <a:r>
            <a:rPr lang="it-IT" b="1" dirty="0" smtClean="0">
              <a:solidFill>
                <a:schemeClr val="accent6"/>
              </a:solidFill>
            </a:rPr>
            <a:t>», con la consapevolezza che essa determina un depauperamento del patrimonio sociale ai danni dei creditori</a:t>
          </a:r>
          <a:r>
            <a:rPr lang="it-IT" dirty="0" smtClean="0"/>
            <a:t>, </a:t>
          </a:r>
          <a:r>
            <a:rPr lang="it-IT" b="1" dirty="0" smtClean="0">
              <a:solidFill>
                <a:srgbClr val="0070C0"/>
              </a:solidFill>
            </a:rPr>
            <a:t>non essendo, invece, richiesta la specifica conoscenza del dissesto della </a:t>
          </a:r>
          <a:r>
            <a:rPr lang="it-IT" b="1" dirty="0" smtClean="0">
              <a:solidFill>
                <a:srgbClr val="0070C0"/>
              </a:solidFill>
            </a:rPr>
            <a:t>società</a:t>
          </a:r>
          <a:endParaRPr lang="it-IT" b="1" dirty="0" smtClean="0">
            <a:solidFill>
              <a:srgbClr val="0070C0"/>
            </a:solidFill>
          </a:endParaRPr>
        </a:p>
      </dgm:t>
    </dgm:pt>
    <dgm:pt modelId="{BEB102D3-43A3-4B69-99A3-204CD2F13F30}" type="parTrans" cxnId="{4B63F42B-EE4E-4368-B7F1-67BA89CB0917}">
      <dgm:prSet/>
      <dgm:spPr/>
      <dgm:t>
        <a:bodyPr/>
        <a:lstStyle/>
        <a:p>
          <a:endParaRPr lang="it-IT"/>
        </a:p>
      </dgm:t>
    </dgm:pt>
    <dgm:pt modelId="{A7BE833B-B4ED-4D94-80C0-EE57908297F8}" type="sibTrans" cxnId="{4B63F42B-EE4E-4368-B7F1-67BA89CB0917}">
      <dgm:prSet/>
      <dgm:spPr/>
      <dgm:t>
        <a:bodyPr/>
        <a:lstStyle/>
        <a:p>
          <a:endParaRPr lang="it-IT"/>
        </a:p>
      </dgm:t>
    </dgm:pt>
    <dgm:pt modelId="{ADCB43DA-3EB7-4916-9608-A5F2A5714AFE}" type="pres">
      <dgm:prSet presAssocID="{F1B2147E-FB28-46A0-8AD1-97376A25193D}" presName="linear" presStyleCnt="0">
        <dgm:presLayoutVars>
          <dgm:animLvl val="lvl"/>
          <dgm:resizeHandles val="exact"/>
        </dgm:presLayoutVars>
      </dgm:prSet>
      <dgm:spPr/>
      <dgm:t>
        <a:bodyPr/>
        <a:lstStyle/>
        <a:p>
          <a:endParaRPr lang="it-IT"/>
        </a:p>
      </dgm:t>
    </dgm:pt>
    <dgm:pt modelId="{C0E46DB3-371D-47B2-8232-2A2970AE0585}" type="pres">
      <dgm:prSet presAssocID="{6C7F2929-A86A-48A4-B6DC-B15EA7389F4C}" presName="parentText" presStyleLbl="node1" presStyleIdx="0" presStyleCnt="1" custScaleY="97939" custLinFactNeighborX="-2041" custLinFactNeighborY="4816">
        <dgm:presLayoutVars>
          <dgm:chMax val="0"/>
          <dgm:bulletEnabled val="1"/>
        </dgm:presLayoutVars>
      </dgm:prSet>
      <dgm:spPr/>
      <dgm:t>
        <a:bodyPr/>
        <a:lstStyle/>
        <a:p>
          <a:endParaRPr lang="it-IT"/>
        </a:p>
      </dgm:t>
    </dgm:pt>
  </dgm:ptLst>
  <dgm:cxnLst>
    <dgm:cxn modelId="{84A45562-774D-4AEA-A312-34AA8866082E}" type="presOf" srcId="{F1B2147E-FB28-46A0-8AD1-97376A25193D}" destId="{ADCB43DA-3EB7-4916-9608-A5F2A5714AFE}" srcOrd="0" destOrd="0" presId="urn:microsoft.com/office/officeart/2005/8/layout/vList2"/>
    <dgm:cxn modelId="{4B63F42B-EE4E-4368-B7F1-67BA89CB0917}" srcId="{F1B2147E-FB28-46A0-8AD1-97376A25193D}" destId="{6C7F2929-A86A-48A4-B6DC-B15EA7389F4C}" srcOrd="0" destOrd="0" parTransId="{BEB102D3-43A3-4B69-99A3-204CD2F13F30}" sibTransId="{A7BE833B-B4ED-4D94-80C0-EE57908297F8}"/>
    <dgm:cxn modelId="{6622F8BC-9E1B-497D-9ACD-AA56CF421A74}" type="presOf" srcId="{6C7F2929-A86A-48A4-B6DC-B15EA7389F4C}" destId="{C0E46DB3-371D-47B2-8232-2A2970AE0585}" srcOrd="0" destOrd="0" presId="urn:microsoft.com/office/officeart/2005/8/layout/vList2"/>
    <dgm:cxn modelId="{69238691-4585-4FE4-9568-BBA17DE1485E}" type="presParOf" srcId="{ADCB43DA-3EB7-4916-9608-A5F2A5714AFE}" destId="{C0E46DB3-371D-47B2-8232-2A2970AE0585}"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3.xml><?xml version="1.0" encoding="utf-8"?>
<dgm:dataModel xmlns:dgm="http://schemas.openxmlformats.org/drawingml/2006/diagram" xmlns:a="http://schemas.openxmlformats.org/drawingml/2006/main">
  <dgm:ptLst>
    <dgm:pt modelId="{C5517A64-79CF-407F-BBF5-1CFEE3E8FE28}" type="doc">
      <dgm:prSet loTypeId="urn:microsoft.com/office/officeart/2005/8/layout/StepDownProcess" loCatId="process" qsTypeId="urn:microsoft.com/office/officeart/2005/8/quickstyle/simple1" qsCatId="simple" csTypeId="urn:microsoft.com/office/officeart/2005/8/colors/accent1_2" csCatId="accent1" phldr="1"/>
      <dgm:spPr/>
      <dgm:t>
        <a:bodyPr/>
        <a:lstStyle/>
        <a:p>
          <a:endParaRPr lang="it-IT"/>
        </a:p>
      </dgm:t>
    </dgm:pt>
    <dgm:pt modelId="{31AB4690-C22B-440A-9776-D2C238CF5F79}">
      <dgm:prSet phldrT="[Testo]"/>
      <dgm:spPr/>
      <dgm:t>
        <a:bodyPr/>
        <a:lstStyle/>
        <a:p>
          <a:r>
            <a:rPr lang="it-IT" dirty="0" smtClean="0"/>
            <a:t>Poiché l’evento del reato consiste </a:t>
          </a:r>
          <a:r>
            <a:rPr lang="it-IT" b="1" dirty="0" smtClean="0">
              <a:solidFill>
                <a:schemeClr val="accent6"/>
              </a:solidFill>
            </a:rPr>
            <a:t>nella lesione dell’interesse dei creditori all’integrità del patrimonio e non nella dichiarazione di </a:t>
          </a:r>
          <a:r>
            <a:rPr lang="it-IT" b="1" dirty="0" smtClean="0">
              <a:solidFill>
                <a:schemeClr val="accent6"/>
              </a:solidFill>
            </a:rPr>
            <a:t>fallimento</a:t>
          </a:r>
          <a:r>
            <a:rPr lang="it-IT" dirty="0" smtClean="0"/>
            <a:t> </a:t>
          </a:r>
          <a:endParaRPr lang="it-IT" dirty="0"/>
        </a:p>
      </dgm:t>
    </dgm:pt>
    <dgm:pt modelId="{ACE44AFD-421F-4395-A68B-4F65CB440971}" type="parTrans" cxnId="{99935093-163F-4C44-9AB6-7BF0365CAF5E}">
      <dgm:prSet/>
      <dgm:spPr/>
      <dgm:t>
        <a:bodyPr/>
        <a:lstStyle/>
        <a:p>
          <a:endParaRPr lang="it-IT"/>
        </a:p>
      </dgm:t>
    </dgm:pt>
    <dgm:pt modelId="{14EE8A5E-4747-4BA1-875E-198E90033CF8}" type="sibTrans" cxnId="{99935093-163F-4C44-9AB6-7BF0365CAF5E}">
      <dgm:prSet/>
      <dgm:spPr/>
      <dgm:t>
        <a:bodyPr/>
        <a:lstStyle/>
        <a:p>
          <a:endParaRPr lang="it-IT"/>
        </a:p>
      </dgm:t>
    </dgm:pt>
    <dgm:pt modelId="{2E4872C2-8E22-41B4-AC02-73F07FC43300}">
      <dgm:prSet phldrT="[Testo]"/>
      <dgm:spPr/>
      <dgm:t>
        <a:bodyPr/>
        <a:lstStyle/>
        <a:p>
          <a:r>
            <a:rPr lang="it-IT" dirty="0" smtClean="0"/>
            <a:t>nel caso in cui un collaboratore dell’imprenditore contribuisca alla determinazione di condotte di distrazione, </a:t>
          </a:r>
          <a:endParaRPr lang="it-IT" b="1" dirty="0" smtClean="0">
            <a:solidFill>
              <a:schemeClr val="accent6"/>
            </a:solidFill>
          </a:endParaRPr>
        </a:p>
        <a:p>
          <a:r>
            <a:rPr lang="it-IT" b="1" dirty="0" smtClean="0">
              <a:solidFill>
                <a:schemeClr val="accent6"/>
              </a:solidFill>
            </a:rPr>
            <a:t>è sufficiente che egli sia consapevole del contributo causale apportato alla diminuzione patrimoniale </a:t>
          </a:r>
          <a:endParaRPr lang="it-IT" b="1" dirty="0">
            <a:solidFill>
              <a:schemeClr val="accent6"/>
            </a:solidFill>
          </a:endParaRPr>
        </a:p>
      </dgm:t>
    </dgm:pt>
    <dgm:pt modelId="{214A7467-3F00-430B-81E1-94E2537AB1BB}" type="parTrans" cxnId="{F44D0089-8E6C-4307-9F7C-124FAAED0599}">
      <dgm:prSet/>
      <dgm:spPr/>
      <dgm:t>
        <a:bodyPr/>
        <a:lstStyle/>
        <a:p>
          <a:endParaRPr lang="it-IT"/>
        </a:p>
      </dgm:t>
    </dgm:pt>
    <dgm:pt modelId="{4898A887-3CE1-4AD3-B3C2-9B7B457E7695}" type="sibTrans" cxnId="{F44D0089-8E6C-4307-9F7C-124FAAED0599}">
      <dgm:prSet/>
      <dgm:spPr/>
      <dgm:t>
        <a:bodyPr/>
        <a:lstStyle/>
        <a:p>
          <a:endParaRPr lang="it-IT"/>
        </a:p>
      </dgm:t>
    </dgm:pt>
    <dgm:pt modelId="{FD5948FF-F77A-4DAB-BC90-C3B6D45B6B3C}">
      <dgm:prSet phldrT="[Testo]"/>
      <dgm:spPr/>
      <dgm:t>
        <a:bodyPr/>
        <a:lstStyle/>
        <a:p>
          <a:r>
            <a:rPr lang="it-IT" b="1" dirty="0" smtClean="0">
              <a:solidFill>
                <a:schemeClr val="accent6"/>
              </a:solidFill>
            </a:rPr>
            <a:t>e non è necessario che sia consapevole che tale distrazione produca insolvenza </a:t>
          </a:r>
        </a:p>
        <a:p>
          <a:r>
            <a:rPr lang="it-IT" dirty="0" smtClean="0"/>
            <a:t>e perciò pericolo immediato di </a:t>
          </a:r>
          <a:r>
            <a:rPr lang="it-IT" dirty="0" smtClean="0"/>
            <a:t>fallimento</a:t>
          </a:r>
          <a:endParaRPr lang="it-IT" dirty="0"/>
        </a:p>
      </dgm:t>
    </dgm:pt>
    <dgm:pt modelId="{8B91B8FF-5B65-4FC6-B359-C4667DB52762}" type="parTrans" cxnId="{2FF71B39-F191-4017-A82C-CC96B9225519}">
      <dgm:prSet/>
      <dgm:spPr/>
      <dgm:t>
        <a:bodyPr/>
        <a:lstStyle/>
        <a:p>
          <a:endParaRPr lang="it-IT"/>
        </a:p>
      </dgm:t>
    </dgm:pt>
    <dgm:pt modelId="{A4E8816B-F6E1-4303-BA08-082D6892E661}" type="sibTrans" cxnId="{2FF71B39-F191-4017-A82C-CC96B9225519}">
      <dgm:prSet/>
      <dgm:spPr/>
      <dgm:t>
        <a:bodyPr/>
        <a:lstStyle/>
        <a:p>
          <a:endParaRPr lang="it-IT"/>
        </a:p>
      </dgm:t>
    </dgm:pt>
    <dgm:pt modelId="{72A5FE4E-2194-4FA7-BB8A-AECFE448E92F}">
      <dgm:prSet phldrT="[Testo]"/>
      <dgm:spPr/>
      <dgm:t>
        <a:bodyPr/>
        <a:lstStyle/>
        <a:p>
          <a:endParaRPr lang="it-IT" dirty="0"/>
        </a:p>
      </dgm:t>
    </dgm:pt>
    <dgm:pt modelId="{BED254C7-7A5E-4D4D-9F45-38B40F6C8981}" type="parTrans" cxnId="{ABADFC6B-1D52-46DA-998A-BF8D676E28D8}">
      <dgm:prSet/>
      <dgm:spPr/>
      <dgm:t>
        <a:bodyPr/>
        <a:lstStyle/>
        <a:p>
          <a:endParaRPr lang="it-IT"/>
        </a:p>
      </dgm:t>
    </dgm:pt>
    <dgm:pt modelId="{1D004978-61A9-4263-A554-88DC220F9C62}" type="sibTrans" cxnId="{ABADFC6B-1D52-46DA-998A-BF8D676E28D8}">
      <dgm:prSet/>
      <dgm:spPr/>
      <dgm:t>
        <a:bodyPr/>
        <a:lstStyle/>
        <a:p>
          <a:endParaRPr lang="it-IT"/>
        </a:p>
      </dgm:t>
    </dgm:pt>
    <dgm:pt modelId="{C0D56FC2-35BB-4C77-AA5A-73985FF5B5F0}" type="pres">
      <dgm:prSet presAssocID="{C5517A64-79CF-407F-BBF5-1CFEE3E8FE28}" presName="rootnode" presStyleCnt="0">
        <dgm:presLayoutVars>
          <dgm:chMax/>
          <dgm:chPref/>
          <dgm:dir/>
          <dgm:animLvl val="lvl"/>
        </dgm:presLayoutVars>
      </dgm:prSet>
      <dgm:spPr/>
      <dgm:t>
        <a:bodyPr/>
        <a:lstStyle/>
        <a:p>
          <a:endParaRPr lang="it-IT"/>
        </a:p>
      </dgm:t>
    </dgm:pt>
    <dgm:pt modelId="{CB568E8A-58F8-4AEB-BBDC-70F6181CE0FD}" type="pres">
      <dgm:prSet presAssocID="{31AB4690-C22B-440A-9776-D2C238CF5F79}" presName="composite" presStyleCnt="0"/>
      <dgm:spPr/>
    </dgm:pt>
    <dgm:pt modelId="{568D6693-4F35-4BEF-B4DE-79E88FA8EED0}" type="pres">
      <dgm:prSet presAssocID="{31AB4690-C22B-440A-9776-D2C238CF5F79}" presName="bentUpArrow1" presStyleLbl="alignImgPlace1" presStyleIdx="0" presStyleCnt="2"/>
      <dgm:spPr/>
    </dgm:pt>
    <dgm:pt modelId="{3B133F4D-C80A-454D-85C5-7CF788DB872B}" type="pres">
      <dgm:prSet presAssocID="{31AB4690-C22B-440A-9776-D2C238CF5F79}" presName="ParentText" presStyleLbl="node1" presStyleIdx="0" presStyleCnt="3" custLinFactX="-57927" custLinFactNeighborX="-100000" custLinFactNeighborY="-15997">
        <dgm:presLayoutVars>
          <dgm:chMax val="1"/>
          <dgm:chPref val="1"/>
          <dgm:bulletEnabled val="1"/>
        </dgm:presLayoutVars>
      </dgm:prSet>
      <dgm:spPr/>
      <dgm:t>
        <a:bodyPr/>
        <a:lstStyle/>
        <a:p>
          <a:endParaRPr lang="it-IT"/>
        </a:p>
      </dgm:t>
    </dgm:pt>
    <dgm:pt modelId="{076405D7-A265-44D4-B4E4-B503BC603FB0}" type="pres">
      <dgm:prSet presAssocID="{31AB4690-C22B-440A-9776-D2C238CF5F79}" presName="ChildText" presStyleLbl="revTx" presStyleIdx="0" presStyleCnt="3">
        <dgm:presLayoutVars>
          <dgm:chMax val="0"/>
          <dgm:chPref val="0"/>
          <dgm:bulletEnabled val="1"/>
        </dgm:presLayoutVars>
      </dgm:prSet>
      <dgm:spPr/>
      <dgm:t>
        <a:bodyPr/>
        <a:lstStyle/>
        <a:p>
          <a:endParaRPr lang="it-IT"/>
        </a:p>
      </dgm:t>
    </dgm:pt>
    <dgm:pt modelId="{7E70302D-3F08-471E-9FD5-FC0B4D6AC742}" type="pres">
      <dgm:prSet presAssocID="{14EE8A5E-4747-4BA1-875E-198E90033CF8}" presName="sibTrans" presStyleCnt="0"/>
      <dgm:spPr/>
    </dgm:pt>
    <dgm:pt modelId="{2B6D3AEE-F130-48D3-9C1C-299608C8DE37}" type="pres">
      <dgm:prSet presAssocID="{2E4872C2-8E22-41B4-AC02-73F07FC43300}" presName="composite" presStyleCnt="0"/>
      <dgm:spPr/>
    </dgm:pt>
    <dgm:pt modelId="{BC9B2078-46C1-4EA2-AC3A-4DB584A4A66A}" type="pres">
      <dgm:prSet presAssocID="{2E4872C2-8E22-41B4-AC02-73F07FC43300}" presName="bentUpArrow1" presStyleLbl="alignImgPlace1" presStyleIdx="1" presStyleCnt="2"/>
      <dgm:spPr/>
    </dgm:pt>
    <dgm:pt modelId="{39815696-5FAA-4B27-9C25-40C1ABE24ABD}" type="pres">
      <dgm:prSet presAssocID="{2E4872C2-8E22-41B4-AC02-73F07FC43300}" presName="ParentText" presStyleLbl="node1" presStyleIdx="1" presStyleCnt="3">
        <dgm:presLayoutVars>
          <dgm:chMax val="1"/>
          <dgm:chPref val="1"/>
          <dgm:bulletEnabled val="1"/>
        </dgm:presLayoutVars>
      </dgm:prSet>
      <dgm:spPr/>
      <dgm:t>
        <a:bodyPr/>
        <a:lstStyle/>
        <a:p>
          <a:endParaRPr lang="it-IT"/>
        </a:p>
      </dgm:t>
    </dgm:pt>
    <dgm:pt modelId="{319FD3AC-072E-4E68-9D77-699561323779}" type="pres">
      <dgm:prSet presAssocID="{2E4872C2-8E22-41B4-AC02-73F07FC43300}" presName="ChildText" presStyleLbl="revTx" presStyleIdx="1" presStyleCnt="3">
        <dgm:presLayoutVars>
          <dgm:chMax val="0"/>
          <dgm:chPref val="0"/>
          <dgm:bulletEnabled val="1"/>
        </dgm:presLayoutVars>
      </dgm:prSet>
      <dgm:spPr/>
      <dgm:t>
        <a:bodyPr/>
        <a:lstStyle/>
        <a:p>
          <a:endParaRPr lang="it-IT"/>
        </a:p>
      </dgm:t>
    </dgm:pt>
    <dgm:pt modelId="{94D6EA27-797C-4E44-9CAA-D0AB51C5D476}" type="pres">
      <dgm:prSet presAssocID="{4898A887-3CE1-4AD3-B3C2-9B7B457E7695}" presName="sibTrans" presStyleCnt="0"/>
      <dgm:spPr/>
    </dgm:pt>
    <dgm:pt modelId="{BF16DCCA-86F2-4A34-8B12-08F55AEF0E92}" type="pres">
      <dgm:prSet presAssocID="{FD5948FF-F77A-4DAB-BC90-C3B6D45B6B3C}" presName="composite" presStyleCnt="0"/>
      <dgm:spPr/>
    </dgm:pt>
    <dgm:pt modelId="{BE80DDE8-BCA7-4C2C-A4DD-F28D329C42DE}" type="pres">
      <dgm:prSet presAssocID="{FD5948FF-F77A-4DAB-BC90-C3B6D45B6B3C}" presName="ParentText" presStyleLbl="node1" presStyleIdx="2" presStyleCnt="3">
        <dgm:presLayoutVars>
          <dgm:chMax val="1"/>
          <dgm:chPref val="1"/>
          <dgm:bulletEnabled val="1"/>
        </dgm:presLayoutVars>
      </dgm:prSet>
      <dgm:spPr/>
      <dgm:t>
        <a:bodyPr/>
        <a:lstStyle/>
        <a:p>
          <a:endParaRPr lang="it-IT"/>
        </a:p>
      </dgm:t>
    </dgm:pt>
    <dgm:pt modelId="{29CCF825-57B0-43E1-AC1C-BACBE8DEEEA2}" type="pres">
      <dgm:prSet presAssocID="{FD5948FF-F77A-4DAB-BC90-C3B6D45B6B3C}" presName="FinalChildText" presStyleLbl="revTx" presStyleIdx="2" presStyleCnt="3">
        <dgm:presLayoutVars>
          <dgm:chMax val="0"/>
          <dgm:chPref val="0"/>
          <dgm:bulletEnabled val="1"/>
        </dgm:presLayoutVars>
      </dgm:prSet>
      <dgm:spPr/>
      <dgm:t>
        <a:bodyPr/>
        <a:lstStyle/>
        <a:p>
          <a:endParaRPr lang="it-IT"/>
        </a:p>
      </dgm:t>
    </dgm:pt>
  </dgm:ptLst>
  <dgm:cxnLst>
    <dgm:cxn modelId="{EB25B51E-4E02-454A-8C30-38A4062CB656}" type="presOf" srcId="{72A5FE4E-2194-4FA7-BB8A-AECFE448E92F}" destId="{29CCF825-57B0-43E1-AC1C-BACBE8DEEEA2}" srcOrd="0" destOrd="0" presId="urn:microsoft.com/office/officeart/2005/8/layout/StepDownProcess"/>
    <dgm:cxn modelId="{ABADFC6B-1D52-46DA-998A-BF8D676E28D8}" srcId="{FD5948FF-F77A-4DAB-BC90-C3B6D45B6B3C}" destId="{72A5FE4E-2194-4FA7-BB8A-AECFE448E92F}" srcOrd="0" destOrd="0" parTransId="{BED254C7-7A5E-4D4D-9F45-38B40F6C8981}" sibTransId="{1D004978-61A9-4263-A554-88DC220F9C62}"/>
    <dgm:cxn modelId="{EC3D8718-922D-408E-BBCA-08F52A4C09D3}" type="presOf" srcId="{31AB4690-C22B-440A-9776-D2C238CF5F79}" destId="{3B133F4D-C80A-454D-85C5-7CF788DB872B}" srcOrd="0" destOrd="0" presId="urn:microsoft.com/office/officeart/2005/8/layout/StepDownProcess"/>
    <dgm:cxn modelId="{CB8C3B72-3954-412C-9C7A-749BB57B4918}" type="presOf" srcId="{2E4872C2-8E22-41B4-AC02-73F07FC43300}" destId="{39815696-5FAA-4B27-9C25-40C1ABE24ABD}" srcOrd="0" destOrd="0" presId="urn:microsoft.com/office/officeart/2005/8/layout/StepDownProcess"/>
    <dgm:cxn modelId="{2FF71B39-F191-4017-A82C-CC96B9225519}" srcId="{C5517A64-79CF-407F-BBF5-1CFEE3E8FE28}" destId="{FD5948FF-F77A-4DAB-BC90-C3B6D45B6B3C}" srcOrd="2" destOrd="0" parTransId="{8B91B8FF-5B65-4FC6-B359-C4667DB52762}" sibTransId="{A4E8816B-F6E1-4303-BA08-082D6892E661}"/>
    <dgm:cxn modelId="{FDFCC358-E79A-4588-A70D-E73DAAB7818C}" type="presOf" srcId="{C5517A64-79CF-407F-BBF5-1CFEE3E8FE28}" destId="{C0D56FC2-35BB-4C77-AA5A-73985FF5B5F0}" srcOrd="0" destOrd="0" presId="urn:microsoft.com/office/officeart/2005/8/layout/StepDownProcess"/>
    <dgm:cxn modelId="{795000CD-E2C2-4634-B4DA-D07145EC823C}" type="presOf" srcId="{FD5948FF-F77A-4DAB-BC90-C3B6D45B6B3C}" destId="{BE80DDE8-BCA7-4C2C-A4DD-F28D329C42DE}" srcOrd="0" destOrd="0" presId="urn:microsoft.com/office/officeart/2005/8/layout/StepDownProcess"/>
    <dgm:cxn modelId="{99935093-163F-4C44-9AB6-7BF0365CAF5E}" srcId="{C5517A64-79CF-407F-BBF5-1CFEE3E8FE28}" destId="{31AB4690-C22B-440A-9776-D2C238CF5F79}" srcOrd="0" destOrd="0" parTransId="{ACE44AFD-421F-4395-A68B-4F65CB440971}" sibTransId="{14EE8A5E-4747-4BA1-875E-198E90033CF8}"/>
    <dgm:cxn modelId="{F44D0089-8E6C-4307-9F7C-124FAAED0599}" srcId="{C5517A64-79CF-407F-BBF5-1CFEE3E8FE28}" destId="{2E4872C2-8E22-41B4-AC02-73F07FC43300}" srcOrd="1" destOrd="0" parTransId="{214A7467-3F00-430B-81E1-94E2537AB1BB}" sibTransId="{4898A887-3CE1-4AD3-B3C2-9B7B457E7695}"/>
    <dgm:cxn modelId="{9CBE147F-ACF8-4004-B1E5-64142B82AA32}" type="presParOf" srcId="{C0D56FC2-35BB-4C77-AA5A-73985FF5B5F0}" destId="{CB568E8A-58F8-4AEB-BBDC-70F6181CE0FD}" srcOrd="0" destOrd="0" presId="urn:microsoft.com/office/officeart/2005/8/layout/StepDownProcess"/>
    <dgm:cxn modelId="{2B3EE67B-134D-4A94-8244-A2F18026EC16}" type="presParOf" srcId="{CB568E8A-58F8-4AEB-BBDC-70F6181CE0FD}" destId="{568D6693-4F35-4BEF-B4DE-79E88FA8EED0}" srcOrd="0" destOrd="0" presId="urn:microsoft.com/office/officeart/2005/8/layout/StepDownProcess"/>
    <dgm:cxn modelId="{D3BA1DDA-E7A7-4D94-A286-79D0693BD166}" type="presParOf" srcId="{CB568E8A-58F8-4AEB-BBDC-70F6181CE0FD}" destId="{3B133F4D-C80A-454D-85C5-7CF788DB872B}" srcOrd="1" destOrd="0" presId="urn:microsoft.com/office/officeart/2005/8/layout/StepDownProcess"/>
    <dgm:cxn modelId="{D81C9921-D268-4CB5-9CF9-1452709575FC}" type="presParOf" srcId="{CB568E8A-58F8-4AEB-BBDC-70F6181CE0FD}" destId="{076405D7-A265-44D4-B4E4-B503BC603FB0}" srcOrd="2" destOrd="0" presId="urn:microsoft.com/office/officeart/2005/8/layout/StepDownProcess"/>
    <dgm:cxn modelId="{0425F14E-6590-49F0-B8D5-C733A3AA0A35}" type="presParOf" srcId="{C0D56FC2-35BB-4C77-AA5A-73985FF5B5F0}" destId="{7E70302D-3F08-471E-9FD5-FC0B4D6AC742}" srcOrd="1" destOrd="0" presId="urn:microsoft.com/office/officeart/2005/8/layout/StepDownProcess"/>
    <dgm:cxn modelId="{C398E52C-CDC4-4260-BA96-2BC4C6CA3229}" type="presParOf" srcId="{C0D56FC2-35BB-4C77-AA5A-73985FF5B5F0}" destId="{2B6D3AEE-F130-48D3-9C1C-299608C8DE37}" srcOrd="2" destOrd="0" presId="urn:microsoft.com/office/officeart/2005/8/layout/StepDownProcess"/>
    <dgm:cxn modelId="{D50F8065-2870-411E-80D2-EA4500ECE369}" type="presParOf" srcId="{2B6D3AEE-F130-48D3-9C1C-299608C8DE37}" destId="{BC9B2078-46C1-4EA2-AC3A-4DB584A4A66A}" srcOrd="0" destOrd="0" presId="urn:microsoft.com/office/officeart/2005/8/layout/StepDownProcess"/>
    <dgm:cxn modelId="{70A531E7-FED2-49AC-872A-DDA9A2838F75}" type="presParOf" srcId="{2B6D3AEE-F130-48D3-9C1C-299608C8DE37}" destId="{39815696-5FAA-4B27-9C25-40C1ABE24ABD}" srcOrd="1" destOrd="0" presId="urn:microsoft.com/office/officeart/2005/8/layout/StepDownProcess"/>
    <dgm:cxn modelId="{DA5D7325-1C74-4A00-B074-F6A594A9A2E9}" type="presParOf" srcId="{2B6D3AEE-F130-48D3-9C1C-299608C8DE37}" destId="{319FD3AC-072E-4E68-9D77-699561323779}" srcOrd="2" destOrd="0" presId="urn:microsoft.com/office/officeart/2005/8/layout/StepDownProcess"/>
    <dgm:cxn modelId="{E403B9D9-E228-4606-9300-84D83027C44C}" type="presParOf" srcId="{C0D56FC2-35BB-4C77-AA5A-73985FF5B5F0}" destId="{94D6EA27-797C-4E44-9CAA-D0AB51C5D476}" srcOrd="3" destOrd="0" presId="urn:microsoft.com/office/officeart/2005/8/layout/StepDownProcess"/>
    <dgm:cxn modelId="{5C3F8468-5D35-4C44-B32B-306540535B0C}" type="presParOf" srcId="{C0D56FC2-35BB-4C77-AA5A-73985FF5B5F0}" destId="{BF16DCCA-86F2-4A34-8B12-08F55AEF0E92}" srcOrd="4" destOrd="0" presId="urn:microsoft.com/office/officeart/2005/8/layout/StepDownProcess"/>
    <dgm:cxn modelId="{E18CA70A-644D-4F4A-8C0A-3E035891326F}" type="presParOf" srcId="{BF16DCCA-86F2-4A34-8B12-08F55AEF0E92}" destId="{BE80DDE8-BCA7-4C2C-A4DD-F28D329C42DE}" srcOrd="0" destOrd="0" presId="urn:microsoft.com/office/officeart/2005/8/layout/StepDownProcess"/>
    <dgm:cxn modelId="{9D5E8EB4-2B52-495D-987F-76D3476AA00C}" type="presParOf" srcId="{BF16DCCA-86F2-4A34-8B12-08F55AEF0E92}" destId="{29CCF825-57B0-43E1-AC1C-BACBE8DEEEA2}" srcOrd="1" destOrd="0" presId="urn:microsoft.com/office/officeart/2005/8/layout/StepDown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4.xml><?xml version="1.0" encoding="utf-8"?>
<dgm:dataModel xmlns:dgm="http://schemas.openxmlformats.org/drawingml/2006/diagram" xmlns:a="http://schemas.openxmlformats.org/drawingml/2006/main">
  <dgm:ptLst>
    <dgm:pt modelId="{107C828E-6865-4918-88EF-4813268CE2BC}" type="doc">
      <dgm:prSet loTypeId="urn:microsoft.com/office/officeart/2005/8/layout/hProcess7" loCatId="list" qsTypeId="urn:microsoft.com/office/officeart/2005/8/quickstyle/simple1" qsCatId="simple" csTypeId="urn:microsoft.com/office/officeart/2005/8/colors/accent1_2" csCatId="accent1" phldr="1"/>
      <dgm:spPr/>
      <dgm:t>
        <a:bodyPr/>
        <a:lstStyle/>
        <a:p>
          <a:endParaRPr lang="it-IT"/>
        </a:p>
      </dgm:t>
    </dgm:pt>
    <dgm:pt modelId="{AB1C5B57-8837-476A-A5BE-3DBB3971195D}">
      <dgm:prSet phldrT="[Testo]"/>
      <dgm:spPr/>
      <dgm:t>
        <a:bodyPr/>
        <a:lstStyle/>
        <a:p>
          <a:r>
            <a:rPr lang="it-IT" b="1" dirty="0" smtClean="0">
              <a:solidFill>
                <a:schemeClr val="accent6"/>
              </a:solidFill>
            </a:rPr>
            <a:t>Il professionista incaricato della tenuta della contabilità </a:t>
          </a:r>
          <a:r>
            <a:rPr lang="it-IT" dirty="0" smtClean="0"/>
            <a:t>concorre nel reato di frode fiscale di coloro che abbiano in qualunque modo partecipato a creare il </a:t>
          </a:r>
          <a:r>
            <a:rPr lang="it-IT" b="1" dirty="0" smtClean="0">
              <a:solidFill>
                <a:schemeClr val="accent6"/>
              </a:solidFill>
            </a:rPr>
            <a:t>meccanismo </a:t>
          </a:r>
          <a:r>
            <a:rPr lang="it-IT" b="1" dirty="0" smtClean="0">
              <a:solidFill>
                <a:schemeClr val="accent6"/>
              </a:solidFill>
            </a:rPr>
            <a:t>fraudolento</a:t>
          </a:r>
          <a:endParaRPr lang="it-IT" dirty="0"/>
        </a:p>
      </dgm:t>
    </dgm:pt>
    <dgm:pt modelId="{46B153C5-C0C6-49B7-B44C-DBDFAAB845CE}" type="parTrans" cxnId="{AC2D8799-91B6-4CCB-A1B3-4248EB378EDA}">
      <dgm:prSet/>
      <dgm:spPr/>
      <dgm:t>
        <a:bodyPr/>
        <a:lstStyle/>
        <a:p>
          <a:endParaRPr lang="it-IT"/>
        </a:p>
      </dgm:t>
    </dgm:pt>
    <dgm:pt modelId="{6EEEA675-9D49-439F-A244-8B4B5A246D5E}" type="sibTrans" cxnId="{AC2D8799-91B6-4CCB-A1B3-4248EB378EDA}">
      <dgm:prSet/>
      <dgm:spPr/>
      <dgm:t>
        <a:bodyPr/>
        <a:lstStyle/>
        <a:p>
          <a:endParaRPr lang="it-IT"/>
        </a:p>
      </dgm:t>
    </dgm:pt>
    <dgm:pt modelId="{F9B50E94-BDA2-4904-A45F-79CB2406C489}">
      <dgm:prSet phldrT="[Testo]" phldr="1"/>
      <dgm:spPr/>
      <dgm:t>
        <a:bodyPr/>
        <a:lstStyle/>
        <a:p>
          <a:endParaRPr lang="it-IT" dirty="0"/>
        </a:p>
      </dgm:t>
    </dgm:pt>
    <dgm:pt modelId="{05B5F26F-DB6E-4787-8040-7D53C4626C53}" type="parTrans" cxnId="{3EC550E0-F1D4-4A25-A9E2-A80A07747B47}">
      <dgm:prSet/>
      <dgm:spPr/>
      <dgm:t>
        <a:bodyPr/>
        <a:lstStyle/>
        <a:p>
          <a:endParaRPr lang="it-IT"/>
        </a:p>
      </dgm:t>
    </dgm:pt>
    <dgm:pt modelId="{85B287C0-2D2B-43F7-9B81-087838365100}" type="sibTrans" cxnId="{3EC550E0-F1D4-4A25-A9E2-A80A07747B47}">
      <dgm:prSet/>
      <dgm:spPr/>
      <dgm:t>
        <a:bodyPr/>
        <a:lstStyle/>
        <a:p>
          <a:endParaRPr lang="it-IT"/>
        </a:p>
      </dgm:t>
    </dgm:pt>
    <dgm:pt modelId="{482CBE13-60B5-4419-B090-A902420A7A78}">
      <dgm:prSet phldrT="[Testo]"/>
      <dgm:spPr/>
      <dgm:t>
        <a:bodyPr/>
        <a:lstStyle/>
        <a:p>
          <a:r>
            <a:rPr lang="it-IT" dirty="0" smtClean="0"/>
            <a:t>pur essendo </a:t>
          </a:r>
          <a:r>
            <a:rPr lang="it-IT" b="1" dirty="0" smtClean="0">
              <a:solidFill>
                <a:schemeClr val="accent6"/>
              </a:solidFill>
            </a:rPr>
            <a:t>estraneo alla compagine sociale </a:t>
          </a:r>
          <a:r>
            <a:rPr lang="it-IT" dirty="0" smtClean="0"/>
            <a:t>e </a:t>
          </a:r>
          <a:r>
            <a:rPr lang="it-IT" b="1" dirty="0" smtClean="0">
              <a:solidFill>
                <a:schemeClr val="accent6"/>
              </a:solidFill>
            </a:rPr>
            <a:t>non rivestendo alcuna carica societaria</a:t>
          </a:r>
          <a:endParaRPr lang="it-IT" b="1" dirty="0">
            <a:solidFill>
              <a:schemeClr val="accent6"/>
            </a:solidFill>
          </a:endParaRPr>
        </a:p>
      </dgm:t>
    </dgm:pt>
    <dgm:pt modelId="{8AE6CC9E-2CEA-4975-9A3C-F8C7DBFB7007}" type="parTrans" cxnId="{6CF1CBFB-48CA-4605-B07A-E257BF9FAD69}">
      <dgm:prSet/>
      <dgm:spPr/>
      <dgm:t>
        <a:bodyPr/>
        <a:lstStyle/>
        <a:p>
          <a:endParaRPr lang="it-IT"/>
        </a:p>
      </dgm:t>
    </dgm:pt>
    <dgm:pt modelId="{E5445808-4132-4EA9-A432-71A0D1BF801F}" type="sibTrans" cxnId="{6CF1CBFB-48CA-4605-B07A-E257BF9FAD69}">
      <dgm:prSet/>
      <dgm:spPr/>
      <dgm:t>
        <a:bodyPr/>
        <a:lstStyle/>
        <a:p>
          <a:endParaRPr lang="it-IT"/>
        </a:p>
      </dgm:t>
    </dgm:pt>
    <dgm:pt modelId="{2D9A2515-85A6-4ADB-A605-16297F7A5023}">
      <dgm:prSet phldrT="[Testo]" phldr="1"/>
      <dgm:spPr/>
      <dgm:t>
        <a:bodyPr/>
        <a:lstStyle/>
        <a:p>
          <a:endParaRPr lang="it-IT"/>
        </a:p>
      </dgm:t>
    </dgm:pt>
    <dgm:pt modelId="{9481749B-743B-4622-92FF-1A2ED6D494DA}" type="parTrans" cxnId="{232FA141-4161-48B8-9F7D-58841FD03A84}">
      <dgm:prSet/>
      <dgm:spPr/>
      <dgm:t>
        <a:bodyPr/>
        <a:lstStyle/>
        <a:p>
          <a:endParaRPr lang="it-IT"/>
        </a:p>
      </dgm:t>
    </dgm:pt>
    <dgm:pt modelId="{338F5452-A27A-4F76-9468-F305F7505A3B}" type="sibTrans" cxnId="{232FA141-4161-48B8-9F7D-58841FD03A84}">
      <dgm:prSet/>
      <dgm:spPr/>
      <dgm:t>
        <a:bodyPr/>
        <a:lstStyle/>
        <a:p>
          <a:endParaRPr lang="it-IT"/>
        </a:p>
      </dgm:t>
    </dgm:pt>
    <dgm:pt modelId="{5F3D1CBD-F86C-4126-BAA5-5197DD176D77}">
      <dgm:prSet phldrT="[Testo]"/>
      <dgm:spPr/>
      <dgm:t>
        <a:bodyPr/>
        <a:lstStyle/>
        <a:p>
          <a:r>
            <a:rPr lang="it-IT" dirty="0" smtClean="0"/>
            <a:t>nei limiti in cui abbia consentito, con la propria collaborazione, </a:t>
          </a:r>
          <a:r>
            <a:rPr lang="it-IT" b="1" dirty="0" smtClean="0">
              <a:solidFill>
                <a:schemeClr val="accent6"/>
              </a:solidFill>
            </a:rPr>
            <a:t>l’utilizzo di fatture passive da inserire in dichiarazione al fine di abbattere l’imponibile societario</a:t>
          </a:r>
          <a:endParaRPr lang="it-IT" b="1" dirty="0">
            <a:solidFill>
              <a:schemeClr val="accent6"/>
            </a:solidFill>
          </a:endParaRPr>
        </a:p>
      </dgm:t>
    </dgm:pt>
    <dgm:pt modelId="{414CCAD7-E0E6-4E86-8E6C-0D113203F465}" type="parTrans" cxnId="{65475E50-687C-463C-99C1-EBDD3387A5B4}">
      <dgm:prSet/>
      <dgm:spPr/>
      <dgm:t>
        <a:bodyPr/>
        <a:lstStyle/>
        <a:p>
          <a:endParaRPr lang="it-IT"/>
        </a:p>
      </dgm:t>
    </dgm:pt>
    <dgm:pt modelId="{B51230AB-8674-4A90-B54E-614789CDAE5C}" type="sibTrans" cxnId="{65475E50-687C-463C-99C1-EBDD3387A5B4}">
      <dgm:prSet/>
      <dgm:spPr/>
      <dgm:t>
        <a:bodyPr/>
        <a:lstStyle/>
        <a:p>
          <a:endParaRPr lang="it-IT"/>
        </a:p>
      </dgm:t>
    </dgm:pt>
    <dgm:pt modelId="{835885DD-7593-4ED9-9ACC-D7D3F6A9338A}">
      <dgm:prSet phldrT="[Testo]" phldr="1"/>
      <dgm:spPr/>
      <dgm:t>
        <a:bodyPr/>
        <a:lstStyle/>
        <a:p>
          <a:endParaRPr lang="it-IT" dirty="0"/>
        </a:p>
      </dgm:t>
    </dgm:pt>
    <dgm:pt modelId="{19431B40-6A0C-4289-9CC2-49FBB96B3A57}" type="sibTrans" cxnId="{5D0D3AEC-F903-4105-9F0A-B303D5F1DBFC}">
      <dgm:prSet/>
      <dgm:spPr/>
      <dgm:t>
        <a:bodyPr/>
        <a:lstStyle/>
        <a:p>
          <a:endParaRPr lang="it-IT"/>
        </a:p>
      </dgm:t>
    </dgm:pt>
    <dgm:pt modelId="{09A3C7E6-7A31-4F68-9452-4312B5D6CC07}" type="parTrans" cxnId="{5D0D3AEC-F903-4105-9F0A-B303D5F1DBFC}">
      <dgm:prSet/>
      <dgm:spPr/>
      <dgm:t>
        <a:bodyPr/>
        <a:lstStyle/>
        <a:p>
          <a:endParaRPr lang="it-IT"/>
        </a:p>
      </dgm:t>
    </dgm:pt>
    <dgm:pt modelId="{591108F2-3AC0-4822-AE38-699EBC63848F}" type="pres">
      <dgm:prSet presAssocID="{107C828E-6865-4918-88EF-4813268CE2BC}" presName="Name0" presStyleCnt="0">
        <dgm:presLayoutVars>
          <dgm:dir/>
          <dgm:animLvl val="lvl"/>
          <dgm:resizeHandles val="exact"/>
        </dgm:presLayoutVars>
      </dgm:prSet>
      <dgm:spPr/>
      <dgm:t>
        <a:bodyPr/>
        <a:lstStyle/>
        <a:p>
          <a:endParaRPr lang="it-IT"/>
        </a:p>
      </dgm:t>
    </dgm:pt>
    <dgm:pt modelId="{FA388C9D-5C98-422C-A5F8-CDC891380368}" type="pres">
      <dgm:prSet presAssocID="{835885DD-7593-4ED9-9ACC-D7D3F6A9338A}" presName="compositeNode" presStyleCnt="0">
        <dgm:presLayoutVars>
          <dgm:bulletEnabled val="1"/>
        </dgm:presLayoutVars>
      </dgm:prSet>
      <dgm:spPr/>
    </dgm:pt>
    <dgm:pt modelId="{9D2CBD35-8B77-4780-AADB-CE0D9D2C25BE}" type="pres">
      <dgm:prSet presAssocID="{835885DD-7593-4ED9-9ACC-D7D3F6A9338A}" presName="bgRect" presStyleLbl="node1" presStyleIdx="0" presStyleCnt="3"/>
      <dgm:spPr/>
      <dgm:t>
        <a:bodyPr/>
        <a:lstStyle/>
        <a:p>
          <a:endParaRPr lang="it-IT"/>
        </a:p>
      </dgm:t>
    </dgm:pt>
    <dgm:pt modelId="{64C418A1-65D4-42B0-A378-0CAE40B2284F}" type="pres">
      <dgm:prSet presAssocID="{835885DD-7593-4ED9-9ACC-D7D3F6A9338A}" presName="parentNode" presStyleLbl="node1" presStyleIdx="0" presStyleCnt="3">
        <dgm:presLayoutVars>
          <dgm:chMax val="0"/>
          <dgm:bulletEnabled val="1"/>
        </dgm:presLayoutVars>
      </dgm:prSet>
      <dgm:spPr/>
      <dgm:t>
        <a:bodyPr/>
        <a:lstStyle/>
        <a:p>
          <a:endParaRPr lang="it-IT"/>
        </a:p>
      </dgm:t>
    </dgm:pt>
    <dgm:pt modelId="{B2D60985-2284-45C5-96E2-FADD42B5ECD0}" type="pres">
      <dgm:prSet presAssocID="{835885DD-7593-4ED9-9ACC-D7D3F6A9338A}" presName="childNode" presStyleLbl="node1" presStyleIdx="0" presStyleCnt="3">
        <dgm:presLayoutVars>
          <dgm:bulletEnabled val="1"/>
        </dgm:presLayoutVars>
      </dgm:prSet>
      <dgm:spPr/>
      <dgm:t>
        <a:bodyPr/>
        <a:lstStyle/>
        <a:p>
          <a:endParaRPr lang="it-IT"/>
        </a:p>
      </dgm:t>
    </dgm:pt>
    <dgm:pt modelId="{563514B7-1302-4FC5-A02A-989E8AA9A63D}" type="pres">
      <dgm:prSet presAssocID="{19431B40-6A0C-4289-9CC2-49FBB96B3A57}" presName="hSp" presStyleCnt="0"/>
      <dgm:spPr/>
    </dgm:pt>
    <dgm:pt modelId="{4F4F0A6F-8631-480E-8853-DBC41A40B62B}" type="pres">
      <dgm:prSet presAssocID="{19431B40-6A0C-4289-9CC2-49FBB96B3A57}" presName="vProcSp" presStyleCnt="0"/>
      <dgm:spPr/>
    </dgm:pt>
    <dgm:pt modelId="{083C7E02-F91D-42F2-868B-4D04BDDABD08}" type="pres">
      <dgm:prSet presAssocID="{19431B40-6A0C-4289-9CC2-49FBB96B3A57}" presName="vSp1" presStyleCnt="0"/>
      <dgm:spPr/>
    </dgm:pt>
    <dgm:pt modelId="{4ABE5979-2051-4546-A501-FC1169B315C4}" type="pres">
      <dgm:prSet presAssocID="{19431B40-6A0C-4289-9CC2-49FBB96B3A57}" presName="simulatedConn" presStyleLbl="solidFgAcc1" presStyleIdx="0" presStyleCnt="2"/>
      <dgm:spPr/>
    </dgm:pt>
    <dgm:pt modelId="{2DDF4BB8-87AC-475D-AB53-C5EA066EABC9}" type="pres">
      <dgm:prSet presAssocID="{19431B40-6A0C-4289-9CC2-49FBB96B3A57}" presName="vSp2" presStyleCnt="0"/>
      <dgm:spPr/>
    </dgm:pt>
    <dgm:pt modelId="{8A092777-452B-4333-8A6D-2158F1D49959}" type="pres">
      <dgm:prSet presAssocID="{19431B40-6A0C-4289-9CC2-49FBB96B3A57}" presName="sibTrans" presStyleCnt="0"/>
      <dgm:spPr/>
    </dgm:pt>
    <dgm:pt modelId="{640C0F27-FB9C-44B5-8A08-28689B9F4AE2}" type="pres">
      <dgm:prSet presAssocID="{F9B50E94-BDA2-4904-A45F-79CB2406C489}" presName="compositeNode" presStyleCnt="0">
        <dgm:presLayoutVars>
          <dgm:bulletEnabled val="1"/>
        </dgm:presLayoutVars>
      </dgm:prSet>
      <dgm:spPr/>
    </dgm:pt>
    <dgm:pt modelId="{5DFC64F0-B0EE-4B99-B8BB-36A756AE9399}" type="pres">
      <dgm:prSet presAssocID="{F9B50E94-BDA2-4904-A45F-79CB2406C489}" presName="bgRect" presStyleLbl="node1" presStyleIdx="1" presStyleCnt="3" custLinFactNeighborX="286" custLinFactNeighborY="-1148"/>
      <dgm:spPr/>
      <dgm:t>
        <a:bodyPr/>
        <a:lstStyle/>
        <a:p>
          <a:endParaRPr lang="it-IT"/>
        </a:p>
      </dgm:t>
    </dgm:pt>
    <dgm:pt modelId="{495B6507-FDF1-493F-B246-4486C735A097}" type="pres">
      <dgm:prSet presAssocID="{F9B50E94-BDA2-4904-A45F-79CB2406C489}" presName="parentNode" presStyleLbl="node1" presStyleIdx="1" presStyleCnt="3">
        <dgm:presLayoutVars>
          <dgm:chMax val="0"/>
          <dgm:bulletEnabled val="1"/>
        </dgm:presLayoutVars>
      </dgm:prSet>
      <dgm:spPr/>
      <dgm:t>
        <a:bodyPr/>
        <a:lstStyle/>
        <a:p>
          <a:endParaRPr lang="it-IT"/>
        </a:p>
      </dgm:t>
    </dgm:pt>
    <dgm:pt modelId="{E712EA0D-76EE-405A-84AA-5E1271F5C4F9}" type="pres">
      <dgm:prSet presAssocID="{F9B50E94-BDA2-4904-A45F-79CB2406C489}" presName="childNode" presStyleLbl="node1" presStyleIdx="1" presStyleCnt="3">
        <dgm:presLayoutVars>
          <dgm:bulletEnabled val="1"/>
        </dgm:presLayoutVars>
      </dgm:prSet>
      <dgm:spPr/>
      <dgm:t>
        <a:bodyPr/>
        <a:lstStyle/>
        <a:p>
          <a:endParaRPr lang="it-IT"/>
        </a:p>
      </dgm:t>
    </dgm:pt>
    <dgm:pt modelId="{DBFD7AA9-AAA0-439D-96D6-77323E209631}" type="pres">
      <dgm:prSet presAssocID="{85B287C0-2D2B-43F7-9B81-087838365100}" presName="hSp" presStyleCnt="0"/>
      <dgm:spPr/>
    </dgm:pt>
    <dgm:pt modelId="{8D1D9DD0-CC71-4F7B-89CE-E45E175E4EA2}" type="pres">
      <dgm:prSet presAssocID="{85B287C0-2D2B-43F7-9B81-087838365100}" presName="vProcSp" presStyleCnt="0"/>
      <dgm:spPr/>
    </dgm:pt>
    <dgm:pt modelId="{640D2AFE-DE6E-498E-9B1F-D5F64813EBD1}" type="pres">
      <dgm:prSet presAssocID="{85B287C0-2D2B-43F7-9B81-087838365100}" presName="vSp1" presStyleCnt="0"/>
      <dgm:spPr/>
    </dgm:pt>
    <dgm:pt modelId="{6C15FA2D-A5C3-4890-BF48-F030D1EE7A7F}" type="pres">
      <dgm:prSet presAssocID="{85B287C0-2D2B-43F7-9B81-087838365100}" presName="simulatedConn" presStyleLbl="solidFgAcc1" presStyleIdx="1" presStyleCnt="2"/>
      <dgm:spPr/>
    </dgm:pt>
    <dgm:pt modelId="{8D8484B2-558E-44B4-82CD-25461794D0A6}" type="pres">
      <dgm:prSet presAssocID="{85B287C0-2D2B-43F7-9B81-087838365100}" presName="vSp2" presStyleCnt="0"/>
      <dgm:spPr/>
    </dgm:pt>
    <dgm:pt modelId="{FF7A431A-7ED3-45DE-8AF6-F8C05BF77FB7}" type="pres">
      <dgm:prSet presAssocID="{85B287C0-2D2B-43F7-9B81-087838365100}" presName="sibTrans" presStyleCnt="0"/>
      <dgm:spPr/>
    </dgm:pt>
    <dgm:pt modelId="{DD9C392F-84E2-4EC3-AB23-9F03FF67F23D}" type="pres">
      <dgm:prSet presAssocID="{2D9A2515-85A6-4ADB-A605-16297F7A5023}" presName="compositeNode" presStyleCnt="0">
        <dgm:presLayoutVars>
          <dgm:bulletEnabled val="1"/>
        </dgm:presLayoutVars>
      </dgm:prSet>
      <dgm:spPr/>
    </dgm:pt>
    <dgm:pt modelId="{80AE4F1F-C809-4855-95EB-FE57234D021C}" type="pres">
      <dgm:prSet presAssocID="{2D9A2515-85A6-4ADB-A605-16297F7A5023}" presName="bgRect" presStyleLbl="node1" presStyleIdx="2" presStyleCnt="3"/>
      <dgm:spPr/>
      <dgm:t>
        <a:bodyPr/>
        <a:lstStyle/>
        <a:p>
          <a:endParaRPr lang="it-IT"/>
        </a:p>
      </dgm:t>
    </dgm:pt>
    <dgm:pt modelId="{78E6D8FE-590C-4339-BB02-D321D04EA5E8}" type="pres">
      <dgm:prSet presAssocID="{2D9A2515-85A6-4ADB-A605-16297F7A5023}" presName="parentNode" presStyleLbl="node1" presStyleIdx="2" presStyleCnt="3">
        <dgm:presLayoutVars>
          <dgm:chMax val="0"/>
          <dgm:bulletEnabled val="1"/>
        </dgm:presLayoutVars>
      </dgm:prSet>
      <dgm:spPr/>
      <dgm:t>
        <a:bodyPr/>
        <a:lstStyle/>
        <a:p>
          <a:endParaRPr lang="it-IT"/>
        </a:p>
      </dgm:t>
    </dgm:pt>
    <dgm:pt modelId="{A0D77642-D324-4B24-B937-F6F9DAC26FC8}" type="pres">
      <dgm:prSet presAssocID="{2D9A2515-85A6-4ADB-A605-16297F7A5023}" presName="childNode" presStyleLbl="node1" presStyleIdx="2" presStyleCnt="3">
        <dgm:presLayoutVars>
          <dgm:bulletEnabled val="1"/>
        </dgm:presLayoutVars>
      </dgm:prSet>
      <dgm:spPr/>
      <dgm:t>
        <a:bodyPr/>
        <a:lstStyle/>
        <a:p>
          <a:endParaRPr lang="it-IT"/>
        </a:p>
      </dgm:t>
    </dgm:pt>
  </dgm:ptLst>
  <dgm:cxnLst>
    <dgm:cxn modelId="{AF590ACC-A563-4FDB-83BF-050F8117FEED}" type="presOf" srcId="{835885DD-7593-4ED9-9ACC-D7D3F6A9338A}" destId="{9D2CBD35-8B77-4780-AADB-CE0D9D2C25BE}" srcOrd="0" destOrd="0" presId="urn:microsoft.com/office/officeart/2005/8/layout/hProcess7"/>
    <dgm:cxn modelId="{EA92EA54-3EEC-41C6-B833-B5FAA898B61A}" type="presOf" srcId="{AB1C5B57-8837-476A-A5BE-3DBB3971195D}" destId="{B2D60985-2284-45C5-96E2-FADD42B5ECD0}" srcOrd="0" destOrd="0" presId="urn:microsoft.com/office/officeart/2005/8/layout/hProcess7"/>
    <dgm:cxn modelId="{06E6284A-E3F8-407F-B4F3-58CBD5C3D90D}" type="presOf" srcId="{F9B50E94-BDA2-4904-A45F-79CB2406C489}" destId="{495B6507-FDF1-493F-B246-4486C735A097}" srcOrd="1" destOrd="0" presId="urn:microsoft.com/office/officeart/2005/8/layout/hProcess7"/>
    <dgm:cxn modelId="{DD8C6B61-8A74-44CF-A38B-17045DD67BFB}" type="presOf" srcId="{835885DD-7593-4ED9-9ACC-D7D3F6A9338A}" destId="{64C418A1-65D4-42B0-A378-0CAE40B2284F}" srcOrd="1" destOrd="0" presId="urn:microsoft.com/office/officeart/2005/8/layout/hProcess7"/>
    <dgm:cxn modelId="{3EC550E0-F1D4-4A25-A9E2-A80A07747B47}" srcId="{107C828E-6865-4918-88EF-4813268CE2BC}" destId="{F9B50E94-BDA2-4904-A45F-79CB2406C489}" srcOrd="1" destOrd="0" parTransId="{05B5F26F-DB6E-4787-8040-7D53C4626C53}" sibTransId="{85B287C0-2D2B-43F7-9B81-087838365100}"/>
    <dgm:cxn modelId="{9F14CDEE-F57A-4016-BA18-7DFD910073C7}" type="presOf" srcId="{F9B50E94-BDA2-4904-A45F-79CB2406C489}" destId="{5DFC64F0-B0EE-4B99-B8BB-36A756AE9399}" srcOrd="0" destOrd="0" presId="urn:microsoft.com/office/officeart/2005/8/layout/hProcess7"/>
    <dgm:cxn modelId="{65475E50-687C-463C-99C1-EBDD3387A5B4}" srcId="{2D9A2515-85A6-4ADB-A605-16297F7A5023}" destId="{5F3D1CBD-F86C-4126-BAA5-5197DD176D77}" srcOrd="0" destOrd="0" parTransId="{414CCAD7-E0E6-4E86-8E6C-0D113203F465}" sibTransId="{B51230AB-8674-4A90-B54E-614789CDAE5C}"/>
    <dgm:cxn modelId="{E1D3FD3A-EA91-4C03-8627-1DEF7909495C}" type="presOf" srcId="{482CBE13-60B5-4419-B090-A902420A7A78}" destId="{E712EA0D-76EE-405A-84AA-5E1271F5C4F9}" srcOrd="0" destOrd="0" presId="urn:microsoft.com/office/officeart/2005/8/layout/hProcess7"/>
    <dgm:cxn modelId="{9A9AD6F4-C5EE-4560-B034-55DCB3CFE21F}" type="presOf" srcId="{5F3D1CBD-F86C-4126-BAA5-5197DD176D77}" destId="{A0D77642-D324-4B24-B937-F6F9DAC26FC8}" srcOrd="0" destOrd="0" presId="urn:microsoft.com/office/officeart/2005/8/layout/hProcess7"/>
    <dgm:cxn modelId="{AC2D8799-91B6-4CCB-A1B3-4248EB378EDA}" srcId="{835885DD-7593-4ED9-9ACC-D7D3F6A9338A}" destId="{AB1C5B57-8837-476A-A5BE-3DBB3971195D}" srcOrd="0" destOrd="0" parTransId="{46B153C5-C0C6-49B7-B44C-DBDFAAB845CE}" sibTransId="{6EEEA675-9D49-439F-A244-8B4B5A246D5E}"/>
    <dgm:cxn modelId="{5D0D3AEC-F903-4105-9F0A-B303D5F1DBFC}" srcId="{107C828E-6865-4918-88EF-4813268CE2BC}" destId="{835885DD-7593-4ED9-9ACC-D7D3F6A9338A}" srcOrd="0" destOrd="0" parTransId="{09A3C7E6-7A31-4F68-9452-4312B5D6CC07}" sibTransId="{19431B40-6A0C-4289-9CC2-49FBB96B3A57}"/>
    <dgm:cxn modelId="{6CF1CBFB-48CA-4605-B07A-E257BF9FAD69}" srcId="{F9B50E94-BDA2-4904-A45F-79CB2406C489}" destId="{482CBE13-60B5-4419-B090-A902420A7A78}" srcOrd="0" destOrd="0" parTransId="{8AE6CC9E-2CEA-4975-9A3C-F8C7DBFB7007}" sibTransId="{E5445808-4132-4EA9-A432-71A0D1BF801F}"/>
    <dgm:cxn modelId="{C5BD075C-3A06-48F3-BDB1-4F01511654DB}" type="presOf" srcId="{2D9A2515-85A6-4ADB-A605-16297F7A5023}" destId="{78E6D8FE-590C-4339-BB02-D321D04EA5E8}" srcOrd="1" destOrd="0" presId="urn:microsoft.com/office/officeart/2005/8/layout/hProcess7"/>
    <dgm:cxn modelId="{7E305F60-7361-4A39-BA0D-3F3AE10CF009}" type="presOf" srcId="{107C828E-6865-4918-88EF-4813268CE2BC}" destId="{591108F2-3AC0-4822-AE38-699EBC63848F}" srcOrd="0" destOrd="0" presId="urn:microsoft.com/office/officeart/2005/8/layout/hProcess7"/>
    <dgm:cxn modelId="{232FA141-4161-48B8-9F7D-58841FD03A84}" srcId="{107C828E-6865-4918-88EF-4813268CE2BC}" destId="{2D9A2515-85A6-4ADB-A605-16297F7A5023}" srcOrd="2" destOrd="0" parTransId="{9481749B-743B-4622-92FF-1A2ED6D494DA}" sibTransId="{338F5452-A27A-4F76-9468-F305F7505A3B}"/>
    <dgm:cxn modelId="{25DF5BE3-E256-4BDC-93D0-1B55070686DE}" type="presOf" srcId="{2D9A2515-85A6-4ADB-A605-16297F7A5023}" destId="{80AE4F1F-C809-4855-95EB-FE57234D021C}" srcOrd="0" destOrd="0" presId="urn:microsoft.com/office/officeart/2005/8/layout/hProcess7"/>
    <dgm:cxn modelId="{BD8022F7-33CE-4B38-9088-E68D37EE8D6C}" type="presParOf" srcId="{591108F2-3AC0-4822-AE38-699EBC63848F}" destId="{FA388C9D-5C98-422C-A5F8-CDC891380368}" srcOrd="0" destOrd="0" presId="urn:microsoft.com/office/officeart/2005/8/layout/hProcess7"/>
    <dgm:cxn modelId="{4E3752E6-52B1-4001-9DBD-4BCDF017A5FE}" type="presParOf" srcId="{FA388C9D-5C98-422C-A5F8-CDC891380368}" destId="{9D2CBD35-8B77-4780-AADB-CE0D9D2C25BE}" srcOrd="0" destOrd="0" presId="urn:microsoft.com/office/officeart/2005/8/layout/hProcess7"/>
    <dgm:cxn modelId="{550F92A2-544E-4F6B-B389-5C1E6430CA09}" type="presParOf" srcId="{FA388C9D-5C98-422C-A5F8-CDC891380368}" destId="{64C418A1-65D4-42B0-A378-0CAE40B2284F}" srcOrd="1" destOrd="0" presId="urn:microsoft.com/office/officeart/2005/8/layout/hProcess7"/>
    <dgm:cxn modelId="{CE700D3C-053D-4510-AD55-57F6DD5B1533}" type="presParOf" srcId="{FA388C9D-5C98-422C-A5F8-CDC891380368}" destId="{B2D60985-2284-45C5-96E2-FADD42B5ECD0}" srcOrd="2" destOrd="0" presId="urn:microsoft.com/office/officeart/2005/8/layout/hProcess7"/>
    <dgm:cxn modelId="{1B5F50C1-718A-4594-8808-B1C6B9681DFF}" type="presParOf" srcId="{591108F2-3AC0-4822-AE38-699EBC63848F}" destId="{563514B7-1302-4FC5-A02A-989E8AA9A63D}" srcOrd="1" destOrd="0" presId="urn:microsoft.com/office/officeart/2005/8/layout/hProcess7"/>
    <dgm:cxn modelId="{D645EF98-CDBF-44CD-A0CF-E6BA134F148A}" type="presParOf" srcId="{591108F2-3AC0-4822-AE38-699EBC63848F}" destId="{4F4F0A6F-8631-480E-8853-DBC41A40B62B}" srcOrd="2" destOrd="0" presId="urn:microsoft.com/office/officeart/2005/8/layout/hProcess7"/>
    <dgm:cxn modelId="{9B9ABB57-FB2A-4F9C-BD3A-6080372E74A8}" type="presParOf" srcId="{4F4F0A6F-8631-480E-8853-DBC41A40B62B}" destId="{083C7E02-F91D-42F2-868B-4D04BDDABD08}" srcOrd="0" destOrd="0" presId="urn:microsoft.com/office/officeart/2005/8/layout/hProcess7"/>
    <dgm:cxn modelId="{CC6DF03A-6286-40AA-B23E-D1009DAD89F7}" type="presParOf" srcId="{4F4F0A6F-8631-480E-8853-DBC41A40B62B}" destId="{4ABE5979-2051-4546-A501-FC1169B315C4}" srcOrd="1" destOrd="0" presId="urn:microsoft.com/office/officeart/2005/8/layout/hProcess7"/>
    <dgm:cxn modelId="{F2495E36-5FF3-4FB5-A240-C01B2C16E721}" type="presParOf" srcId="{4F4F0A6F-8631-480E-8853-DBC41A40B62B}" destId="{2DDF4BB8-87AC-475D-AB53-C5EA066EABC9}" srcOrd="2" destOrd="0" presId="urn:microsoft.com/office/officeart/2005/8/layout/hProcess7"/>
    <dgm:cxn modelId="{222D7715-6243-4AE8-8117-B38DDE87EB6E}" type="presParOf" srcId="{591108F2-3AC0-4822-AE38-699EBC63848F}" destId="{8A092777-452B-4333-8A6D-2158F1D49959}" srcOrd="3" destOrd="0" presId="urn:microsoft.com/office/officeart/2005/8/layout/hProcess7"/>
    <dgm:cxn modelId="{62D9F824-9FB8-419A-B402-7B310B9A04B4}" type="presParOf" srcId="{591108F2-3AC0-4822-AE38-699EBC63848F}" destId="{640C0F27-FB9C-44B5-8A08-28689B9F4AE2}" srcOrd="4" destOrd="0" presId="urn:microsoft.com/office/officeart/2005/8/layout/hProcess7"/>
    <dgm:cxn modelId="{9796F6AD-FCFD-49D9-83BF-C03D06EB3DBA}" type="presParOf" srcId="{640C0F27-FB9C-44B5-8A08-28689B9F4AE2}" destId="{5DFC64F0-B0EE-4B99-B8BB-36A756AE9399}" srcOrd="0" destOrd="0" presId="urn:microsoft.com/office/officeart/2005/8/layout/hProcess7"/>
    <dgm:cxn modelId="{74111CFF-FC21-4EED-BBB4-74844B600D0A}" type="presParOf" srcId="{640C0F27-FB9C-44B5-8A08-28689B9F4AE2}" destId="{495B6507-FDF1-493F-B246-4486C735A097}" srcOrd="1" destOrd="0" presId="urn:microsoft.com/office/officeart/2005/8/layout/hProcess7"/>
    <dgm:cxn modelId="{28AB41B6-6944-4398-9D1F-879F6BB6E75A}" type="presParOf" srcId="{640C0F27-FB9C-44B5-8A08-28689B9F4AE2}" destId="{E712EA0D-76EE-405A-84AA-5E1271F5C4F9}" srcOrd="2" destOrd="0" presId="urn:microsoft.com/office/officeart/2005/8/layout/hProcess7"/>
    <dgm:cxn modelId="{A02ADC4A-1A22-48AD-BD44-8BBEA174B03E}" type="presParOf" srcId="{591108F2-3AC0-4822-AE38-699EBC63848F}" destId="{DBFD7AA9-AAA0-439D-96D6-77323E209631}" srcOrd="5" destOrd="0" presId="urn:microsoft.com/office/officeart/2005/8/layout/hProcess7"/>
    <dgm:cxn modelId="{C5B0922D-37F9-4106-9D84-58612D4246F8}" type="presParOf" srcId="{591108F2-3AC0-4822-AE38-699EBC63848F}" destId="{8D1D9DD0-CC71-4F7B-89CE-E45E175E4EA2}" srcOrd="6" destOrd="0" presId="urn:microsoft.com/office/officeart/2005/8/layout/hProcess7"/>
    <dgm:cxn modelId="{4CCA96B9-CFC4-4C4F-844D-AB7ECBEA09E2}" type="presParOf" srcId="{8D1D9DD0-CC71-4F7B-89CE-E45E175E4EA2}" destId="{640D2AFE-DE6E-498E-9B1F-D5F64813EBD1}" srcOrd="0" destOrd="0" presId="urn:microsoft.com/office/officeart/2005/8/layout/hProcess7"/>
    <dgm:cxn modelId="{C16972EA-88B7-4F0A-9D14-44A85A472531}" type="presParOf" srcId="{8D1D9DD0-CC71-4F7B-89CE-E45E175E4EA2}" destId="{6C15FA2D-A5C3-4890-BF48-F030D1EE7A7F}" srcOrd="1" destOrd="0" presId="urn:microsoft.com/office/officeart/2005/8/layout/hProcess7"/>
    <dgm:cxn modelId="{F30EC7ED-52CE-44C6-8376-BE422B6BE230}" type="presParOf" srcId="{8D1D9DD0-CC71-4F7B-89CE-E45E175E4EA2}" destId="{8D8484B2-558E-44B4-82CD-25461794D0A6}" srcOrd="2" destOrd="0" presId="urn:microsoft.com/office/officeart/2005/8/layout/hProcess7"/>
    <dgm:cxn modelId="{3A0CEDE9-F80A-4943-A9A5-6E19BFCE09B8}" type="presParOf" srcId="{591108F2-3AC0-4822-AE38-699EBC63848F}" destId="{FF7A431A-7ED3-45DE-8AF6-F8C05BF77FB7}" srcOrd="7" destOrd="0" presId="urn:microsoft.com/office/officeart/2005/8/layout/hProcess7"/>
    <dgm:cxn modelId="{3C9C0269-6FA9-4906-939A-8201B7B02C67}" type="presParOf" srcId="{591108F2-3AC0-4822-AE38-699EBC63848F}" destId="{DD9C392F-84E2-4EC3-AB23-9F03FF67F23D}" srcOrd="8" destOrd="0" presId="urn:microsoft.com/office/officeart/2005/8/layout/hProcess7"/>
    <dgm:cxn modelId="{A530DAD1-8C81-49EE-AE53-7840BFC9C4B8}" type="presParOf" srcId="{DD9C392F-84E2-4EC3-AB23-9F03FF67F23D}" destId="{80AE4F1F-C809-4855-95EB-FE57234D021C}" srcOrd="0" destOrd="0" presId="urn:microsoft.com/office/officeart/2005/8/layout/hProcess7"/>
    <dgm:cxn modelId="{87751FCA-CAF1-4A73-A209-7B1138E9602C}" type="presParOf" srcId="{DD9C392F-84E2-4EC3-AB23-9F03FF67F23D}" destId="{78E6D8FE-590C-4339-BB02-D321D04EA5E8}" srcOrd="1" destOrd="0" presId="urn:microsoft.com/office/officeart/2005/8/layout/hProcess7"/>
    <dgm:cxn modelId="{B16D6C45-C74F-43CA-BCDC-8B24F2B82AC3}" type="presParOf" srcId="{DD9C392F-84E2-4EC3-AB23-9F03FF67F23D}" destId="{A0D77642-D324-4B24-B937-F6F9DAC26FC8}" srcOrd="2" destOrd="0" presId="urn:microsoft.com/office/officeart/2005/8/layout/hProcess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5.xml><?xml version="1.0" encoding="utf-8"?>
<dgm:dataModel xmlns:dgm="http://schemas.openxmlformats.org/drawingml/2006/diagram" xmlns:a="http://schemas.openxmlformats.org/drawingml/2006/main">
  <dgm:ptLst>
    <dgm:pt modelId="{F1B2147E-FB28-46A0-8AD1-97376A25193D}" type="doc">
      <dgm:prSet loTypeId="urn:microsoft.com/office/officeart/2005/8/layout/vList2" loCatId="list" qsTypeId="urn:microsoft.com/office/officeart/2005/8/quickstyle/simple3" qsCatId="simple" csTypeId="urn:microsoft.com/office/officeart/2005/8/colors/accent1_5" csCatId="accent1" phldr="1"/>
      <dgm:spPr/>
      <dgm:t>
        <a:bodyPr/>
        <a:lstStyle/>
        <a:p>
          <a:endParaRPr lang="it-IT"/>
        </a:p>
      </dgm:t>
    </dgm:pt>
    <dgm:pt modelId="{6C7F2929-A86A-48A4-B6DC-B15EA7389F4C}">
      <dgm:prSet>
        <dgm:style>
          <a:lnRef idx="2">
            <a:schemeClr val="accent4"/>
          </a:lnRef>
          <a:fillRef idx="1">
            <a:schemeClr val="lt1"/>
          </a:fillRef>
          <a:effectRef idx="0">
            <a:schemeClr val="accent4"/>
          </a:effectRef>
          <a:fontRef idx="minor">
            <a:schemeClr val="dk1"/>
          </a:fontRef>
        </dgm:style>
      </dgm:prSet>
      <dgm:spPr>
        <a:ln>
          <a:solidFill>
            <a:srgbClr val="9B170D"/>
          </a:solidFill>
        </a:ln>
      </dgm:spPr>
      <dgm:t>
        <a:bodyPr/>
        <a:lstStyle/>
        <a:p>
          <a:pPr algn="ctr" rtl="0"/>
          <a:r>
            <a:rPr lang="it-IT" dirty="0" smtClean="0"/>
            <a:t>Non sussiste la responsabilità penale del consulente professionista nel reato di bancarotta fraudolenta se il commercialista </a:t>
          </a:r>
          <a:r>
            <a:rPr lang="it-IT" b="1" u="sng" dirty="0" smtClean="0">
              <a:solidFill>
                <a:srgbClr val="FF0000"/>
              </a:solidFill>
            </a:rPr>
            <a:t>si è limitato nel recepire i dati contabili dell'amministrazione interna della società, </a:t>
          </a:r>
          <a:r>
            <a:rPr lang="it-IT" b="1" i="1" dirty="0" smtClean="0">
              <a:solidFill>
                <a:srgbClr val="FF0000"/>
              </a:solidFill>
            </a:rPr>
            <a:t>senza aver in alcun modo ideato, suggerito o posto in essere le operazioni fraudolente che hanno concorso a cagionare il dissesto della </a:t>
          </a:r>
          <a:r>
            <a:rPr lang="it-IT" b="1" i="1" dirty="0" smtClean="0">
              <a:solidFill>
                <a:srgbClr val="FF0000"/>
              </a:solidFill>
            </a:rPr>
            <a:t>società</a:t>
          </a:r>
          <a:endParaRPr lang="it-IT" dirty="0" smtClean="0"/>
        </a:p>
      </dgm:t>
    </dgm:pt>
    <dgm:pt modelId="{BEB102D3-43A3-4B69-99A3-204CD2F13F30}" type="parTrans" cxnId="{4B63F42B-EE4E-4368-B7F1-67BA89CB0917}">
      <dgm:prSet/>
      <dgm:spPr/>
      <dgm:t>
        <a:bodyPr/>
        <a:lstStyle/>
        <a:p>
          <a:endParaRPr lang="it-IT"/>
        </a:p>
      </dgm:t>
    </dgm:pt>
    <dgm:pt modelId="{A7BE833B-B4ED-4D94-80C0-EE57908297F8}" type="sibTrans" cxnId="{4B63F42B-EE4E-4368-B7F1-67BA89CB0917}">
      <dgm:prSet/>
      <dgm:spPr/>
      <dgm:t>
        <a:bodyPr/>
        <a:lstStyle/>
        <a:p>
          <a:endParaRPr lang="it-IT"/>
        </a:p>
      </dgm:t>
    </dgm:pt>
    <dgm:pt modelId="{ADCB43DA-3EB7-4916-9608-A5F2A5714AFE}" type="pres">
      <dgm:prSet presAssocID="{F1B2147E-FB28-46A0-8AD1-97376A25193D}" presName="linear" presStyleCnt="0">
        <dgm:presLayoutVars>
          <dgm:animLvl val="lvl"/>
          <dgm:resizeHandles val="exact"/>
        </dgm:presLayoutVars>
      </dgm:prSet>
      <dgm:spPr/>
      <dgm:t>
        <a:bodyPr/>
        <a:lstStyle/>
        <a:p>
          <a:endParaRPr lang="it-IT"/>
        </a:p>
      </dgm:t>
    </dgm:pt>
    <dgm:pt modelId="{C0E46DB3-371D-47B2-8232-2A2970AE0585}" type="pres">
      <dgm:prSet presAssocID="{6C7F2929-A86A-48A4-B6DC-B15EA7389F4C}" presName="parentText" presStyleLbl="node1" presStyleIdx="0" presStyleCnt="1" custScaleY="97939" custLinFactNeighborX="-72952" custLinFactNeighborY="8100">
        <dgm:presLayoutVars>
          <dgm:chMax val="0"/>
          <dgm:bulletEnabled val="1"/>
        </dgm:presLayoutVars>
      </dgm:prSet>
      <dgm:spPr/>
      <dgm:t>
        <a:bodyPr/>
        <a:lstStyle/>
        <a:p>
          <a:endParaRPr lang="it-IT"/>
        </a:p>
      </dgm:t>
    </dgm:pt>
  </dgm:ptLst>
  <dgm:cxnLst>
    <dgm:cxn modelId="{8149DAA2-4FA1-4EF1-8F7A-295F2264C572}" type="presOf" srcId="{F1B2147E-FB28-46A0-8AD1-97376A25193D}" destId="{ADCB43DA-3EB7-4916-9608-A5F2A5714AFE}" srcOrd="0" destOrd="0" presId="urn:microsoft.com/office/officeart/2005/8/layout/vList2"/>
    <dgm:cxn modelId="{4B63F42B-EE4E-4368-B7F1-67BA89CB0917}" srcId="{F1B2147E-FB28-46A0-8AD1-97376A25193D}" destId="{6C7F2929-A86A-48A4-B6DC-B15EA7389F4C}" srcOrd="0" destOrd="0" parTransId="{BEB102D3-43A3-4B69-99A3-204CD2F13F30}" sibTransId="{A7BE833B-B4ED-4D94-80C0-EE57908297F8}"/>
    <dgm:cxn modelId="{C25582AB-5073-42FC-9C09-A862B359388E}" type="presOf" srcId="{6C7F2929-A86A-48A4-B6DC-B15EA7389F4C}" destId="{C0E46DB3-371D-47B2-8232-2A2970AE0585}" srcOrd="0" destOrd="0" presId="urn:microsoft.com/office/officeart/2005/8/layout/vList2"/>
    <dgm:cxn modelId="{CCE5BC80-E1B0-44B0-8283-BE8DD4150303}" type="presParOf" srcId="{ADCB43DA-3EB7-4916-9608-A5F2A5714AFE}" destId="{C0E46DB3-371D-47B2-8232-2A2970AE0585}"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6.xml><?xml version="1.0" encoding="utf-8"?>
<dgm:dataModel xmlns:dgm="http://schemas.openxmlformats.org/drawingml/2006/diagram" xmlns:a="http://schemas.openxmlformats.org/drawingml/2006/main">
  <dgm:ptLst>
    <dgm:pt modelId="{8C548339-EECF-4EE8-8678-0E6368896C93}"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it-IT"/>
        </a:p>
      </dgm:t>
    </dgm:pt>
    <dgm:pt modelId="{4780001A-729B-4B56-8F02-648376AC539F}">
      <dgm:prSet phldrT="[Testo]"/>
      <dgm:spPr/>
      <dgm:t>
        <a:bodyPr/>
        <a:lstStyle/>
        <a:p>
          <a:r>
            <a:rPr lang="it-IT" dirty="0" smtClean="0"/>
            <a:t>Il Gip,  a seguito della richiesta di rito abbreviato ha assolto il commercialista che aveva concluso </a:t>
          </a:r>
          <a:r>
            <a:rPr lang="it-IT" b="1" dirty="0" smtClean="0">
              <a:solidFill>
                <a:schemeClr val="accent6"/>
              </a:solidFill>
            </a:rPr>
            <a:t>un contratto di consulenza fiscale, amministrativa e contabile </a:t>
          </a:r>
          <a:r>
            <a:rPr lang="it-IT" dirty="0" smtClean="0"/>
            <a:t>con gli amministratori di una società accusati di aver posto in essere una serie di operazioni illecite che hanno condotto al fallimento della </a:t>
          </a:r>
          <a:r>
            <a:rPr lang="it-IT" dirty="0" smtClean="0"/>
            <a:t>società</a:t>
          </a:r>
          <a:endParaRPr lang="it-IT" dirty="0"/>
        </a:p>
      </dgm:t>
    </dgm:pt>
    <dgm:pt modelId="{E08DB266-A73C-4D99-881F-3C68846690DE}" type="sibTrans" cxnId="{D6D50065-1EF3-454B-8A77-BF178F82C01B}">
      <dgm:prSet/>
      <dgm:spPr/>
      <dgm:t>
        <a:bodyPr/>
        <a:lstStyle/>
        <a:p>
          <a:endParaRPr lang="it-IT"/>
        </a:p>
      </dgm:t>
    </dgm:pt>
    <dgm:pt modelId="{4A99F954-931C-4DB4-A554-B83AE855EFB9}" type="parTrans" cxnId="{D6D50065-1EF3-454B-8A77-BF178F82C01B}">
      <dgm:prSet/>
      <dgm:spPr/>
      <dgm:t>
        <a:bodyPr/>
        <a:lstStyle/>
        <a:p>
          <a:endParaRPr lang="it-IT"/>
        </a:p>
      </dgm:t>
    </dgm:pt>
    <dgm:pt modelId="{E8165563-B35B-4ADC-950A-B6AF5FEE0A89}">
      <dgm:prSet phldrT="[Testo]"/>
      <dgm:spPr/>
      <dgm:t>
        <a:bodyPr/>
        <a:lstStyle/>
        <a:p>
          <a:r>
            <a:rPr lang="it-IT" smtClean="0"/>
            <a:t>Il giudicante ha ritenuto, sulla base delle dichiarazioni dell’imputato ( e sulla base di documentazione comprovante il coinvolgimento di altri professionisti) che…</a:t>
          </a:r>
          <a:endParaRPr lang="it-IT" dirty="0"/>
        </a:p>
      </dgm:t>
    </dgm:pt>
    <dgm:pt modelId="{45F3DE55-5233-4F0D-9A82-E62C51D41225}" type="sibTrans" cxnId="{9AB06021-D68B-4453-A1A4-D308B541E011}">
      <dgm:prSet/>
      <dgm:spPr/>
      <dgm:t>
        <a:bodyPr/>
        <a:lstStyle/>
        <a:p>
          <a:endParaRPr lang="it-IT"/>
        </a:p>
      </dgm:t>
    </dgm:pt>
    <dgm:pt modelId="{980462F2-9943-4DF0-B5A0-1A21AE298ACD}" type="parTrans" cxnId="{9AB06021-D68B-4453-A1A4-D308B541E011}">
      <dgm:prSet/>
      <dgm:spPr/>
      <dgm:t>
        <a:bodyPr/>
        <a:lstStyle/>
        <a:p>
          <a:endParaRPr lang="it-IT"/>
        </a:p>
      </dgm:t>
    </dgm:pt>
    <dgm:pt modelId="{F2232401-FB0C-4421-AAE9-5ED0A46BD756}">
      <dgm:prSet phldrT="[Testo]"/>
      <dgm:spPr/>
      <dgm:t>
        <a:bodyPr/>
        <a:lstStyle/>
        <a:p>
          <a:r>
            <a:rPr lang="it-IT" dirty="0" smtClean="0"/>
            <a:t>L’imputato, dopo essere stato interrogato in udienza su sua espressa richiesta, aveva rappresentato di non aver preso parte ad alcuna operazione straordinaria e di essersi </a:t>
          </a:r>
          <a:r>
            <a:rPr lang="it-IT" b="1" dirty="0" smtClean="0">
              <a:solidFill>
                <a:schemeClr val="accent6"/>
              </a:solidFill>
            </a:rPr>
            <a:t>limitato a svolgere attività di contabilità analitica e controllo di </a:t>
          </a:r>
          <a:r>
            <a:rPr lang="it-IT" b="1" dirty="0" smtClean="0">
              <a:solidFill>
                <a:schemeClr val="accent6"/>
              </a:solidFill>
            </a:rPr>
            <a:t>gestione</a:t>
          </a:r>
          <a:endParaRPr lang="it-IT" b="1" dirty="0">
            <a:solidFill>
              <a:schemeClr val="accent6"/>
            </a:solidFill>
          </a:endParaRPr>
        </a:p>
      </dgm:t>
    </dgm:pt>
    <dgm:pt modelId="{89A93B3F-AD3B-40FA-B2FC-F65190CAB503}" type="sibTrans" cxnId="{DAACE29E-3438-4C20-B9B4-14826F9FAC2B}">
      <dgm:prSet/>
      <dgm:spPr/>
      <dgm:t>
        <a:bodyPr/>
        <a:lstStyle/>
        <a:p>
          <a:endParaRPr lang="it-IT"/>
        </a:p>
      </dgm:t>
    </dgm:pt>
    <dgm:pt modelId="{12A9655F-365F-4731-ADD8-36B43F5F1A52}" type="parTrans" cxnId="{DAACE29E-3438-4C20-B9B4-14826F9FAC2B}">
      <dgm:prSet/>
      <dgm:spPr/>
      <dgm:t>
        <a:bodyPr/>
        <a:lstStyle/>
        <a:p>
          <a:endParaRPr lang="it-IT"/>
        </a:p>
      </dgm:t>
    </dgm:pt>
    <dgm:pt modelId="{9D1A0740-D6F5-4C41-9AC2-1698B84607F8}" type="pres">
      <dgm:prSet presAssocID="{8C548339-EECF-4EE8-8678-0E6368896C93}" presName="linear" presStyleCnt="0">
        <dgm:presLayoutVars>
          <dgm:animLvl val="lvl"/>
          <dgm:resizeHandles val="exact"/>
        </dgm:presLayoutVars>
      </dgm:prSet>
      <dgm:spPr/>
      <dgm:t>
        <a:bodyPr/>
        <a:lstStyle/>
        <a:p>
          <a:endParaRPr lang="it-IT"/>
        </a:p>
      </dgm:t>
    </dgm:pt>
    <dgm:pt modelId="{71CF0496-C0DA-48B3-933D-B1BB622FBA02}" type="pres">
      <dgm:prSet presAssocID="{4780001A-729B-4B56-8F02-648376AC539F}" presName="parentText" presStyleLbl="node1" presStyleIdx="0" presStyleCnt="3">
        <dgm:presLayoutVars>
          <dgm:chMax val="0"/>
          <dgm:bulletEnabled val="1"/>
        </dgm:presLayoutVars>
      </dgm:prSet>
      <dgm:spPr/>
      <dgm:t>
        <a:bodyPr/>
        <a:lstStyle/>
        <a:p>
          <a:endParaRPr lang="it-IT"/>
        </a:p>
      </dgm:t>
    </dgm:pt>
    <dgm:pt modelId="{5AB4A5BF-0B3C-4035-BA34-B6D3D5F036F6}" type="pres">
      <dgm:prSet presAssocID="{E08DB266-A73C-4D99-881F-3C68846690DE}" presName="spacer" presStyleCnt="0"/>
      <dgm:spPr/>
    </dgm:pt>
    <dgm:pt modelId="{CBA26B89-39F3-4547-9C19-42DDD8B00038}" type="pres">
      <dgm:prSet presAssocID="{F2232401-FB0C-4421-AAE9-5ED0A46BD756}" presName="parentText" presStyleLbl="node1" presStyleIdx="1" presStyleCnt="3">
        <dgm:presLayoutVars>
          <dgm:chMax val="0"/>
          <dgm:bulletEnabled val="1"/>
        </dgm:presLayoutVars>
      </dgm:prSet>
      <dgm:spPr/>
      <dgm:t>
        <a:bodyPr/>
        <a:lstStyle/>
        <a:p>
          <a:endParaRPr lang="it-IT"/>
        </a:p>
      </dgm:t>
    </dgm:pt>
    <dgm:pt modelId="{753C01B8-B2A5-4A21-A193-65E53A774395}" type="pres">
      <dgm:prSet presAssocID="{89A93B3F-AD3B-40FA-B2FC-F65190CAB503}" presName="spacer" presStyleCnt="0"/>
      <dgm:spPr/>
    </dgm:pt>
    <dgm:pt modelId="{CB4F1F64-2163-4931-8B6A-15E45F18CA9A}" type="pres">
      <dgm:prSet presAssocID="{E8165563-B35B-4ADC-950A-B6AF5FEE0A89}" presName="parentText" presStyleLbl="node1" presStyleIdx="2" presStyleCnt="3">
        <dgm:presLayoutVars>
          <dgm:chMax val="0"/>
          <dgm:bulletEnabled val="1"/>
        </dgm:presLayoutVars>
      </dgm:prSet>
      <dgm:spPr/>
      <dgm:t>
        <a:bodyPr/>
        <a:lstStyle/>
        <a:p>
          <a:endParaRPr lang="it-IT"/>
        </a:p>
      </dgm:t>
    </dgm:pt>
  </dgm:ptLst>
  <dgm:cxnLst>
    <dgm:cxn modelId="{DAACE29E-3438-4C20-B9B4-14826F9FAC2B}" srcId="{8C548339-EECF-4EE8-8678-0E6368896C93}" destId="{F2232401-FB0C-4421-AAE9-5ED0A46BD756}" srcOrd="1" destOrd="0" parTransId="{12A9655F-365F-4731-ADD8-36B43F5F1A52}" sibTransId="{89A93B3F-AD3B-40FA-B2FC-F65190CAB503}"/>
    <dgm:cxn modelId="{AFF22975-51DB-42F0-B52B-91E7D5443A4F}" type="presOf" srcId="{E8165563-B35B-4ADC-950A-B6AF5FEE0A89}" destId="{CB4F1F64-2163-4931-8B6A-15E45F18CA9A}" srcOrd="0" destOrd="0" presId="urn:microsoft.com/office/officeart/2005/8/layout/vList2"/>
    <dgm:cxn modelId="{F91C29BE-3C4E-4712-96D4-327135F4B9DD}" type="presOf" srcId="{4780001A-729B-4B56-8F02-648376AC539F}" destId="{71CF0496-C0DA-48B3-933D-B1BB622FBA02}" srcOrd="0" destOrd="0" presId="urn:microsoft.com/office/officeart/2005/8/layout/vList2"/>
    <dgm:cxn modelId="{9AB06021-D68B-4453-A1A4-D308B541E011}" srcId="{8C548339-EECF-4EE8-8678-0E6368896C93}" destId="{E8165563-B35B-4ADC-950A-B6AF5FEE0A89}" srcOrd="2" destOrd="0" parTransId="{980462F2-9943-4DF0-B5A0-1A21AE298ACD}" sibTransId="{45F3DE55-5233-4F0D-9A82-E62C51D41225}"/>
    <dgm:cxn modelId="{D6D50065-1EF3-454B-8A77-BF178F82C01B}" srcId="{8C548339-EECF-4EE8-8678-0E6368896C93}" destId="{4780001A-729B-4B56-8F02-648376AC539F}" srcOrd="0" destOrd="0" parTransId="{4A99F954-931C-4DB4-A554-B83AE855EFB9}" sibTransId="{E08DB266-A73C-4D99-881F-3C68846690DE}"/>
    <dgm:cxn modelId="{767F4551-FFF8-48AC-A463-75EC0D5CBB54}" type="presOf" srcId="{8C548339-EECF-4EE8-8678-0E6368896C93}" destId="{9D1A0740-D6F5-4C41-9AC2-1698B84607F8}" srcOrd="0" destOrd="0" presId="urn:microsoft.com/office/officeart/2005/8/layout/vList2"/>
    <dgm:cxn modelId="{3DBAD88A-73A7-4561-BAFD-33056BBDD539}" type="presOf" srcId="{F2232401-FB0C-4421-AAE9-5ED0A46BD756}" destId="{CBA26B89-39F3-4547-9C19-42DDD8B00038}" srcOrd="0" destOrd="0" presId="urn:microsoft.com/office/officeart/2005/8/layout/vList2"/>
    <dgm:cxn modelId="{0ABA3189-03FE-4EEA-A5B6-8F5CB92FDEDA}" type="presParOf" srcId="{9D1A0740-D6F5-4C41-9AC2-1698B84607F8}" destId="{71CF0496-C0DA-48B3-933D-B1BB622FBA02}" srcOrd="0" destOrd="0" presId="urn:microsoft.com/office/officeart/2005/8/layout/vList2"/>
    <dgm:cxn modelId="{88B2F602-2F24-49E9-87E5-7ED884D12FBF}" type="presParOf" srcId="{9D1A0740-D6F5-4C41-9AC2-1698B84607F8}" destId="{5AB4A5BF-0B3C-4035-BA34-B6D3D5F036F6}" srcOrd="1" destOrd="0" presId="urn:microsoft.com/office/officeart/2005/8/layout/vList2"/>
    <dgm:cxn modelId="{AFE76228-CEFC-4FCD-8799-D48B025C3817}" type="presParOf" srcId="{9D1A0740-D6F5-4C41-9AC2-1698B84607F8}" destId="{CBA26B89-39F3-4547-9C19-42DDD8B00038}" srcOrd="2" destOrd="0" presId="urn:microsoft.com/office/officeart/2005/8/layout/vList2"/>
    <dgm:cxn modelId="{556FEE35-9F9B-4F04-B419-CDB1382F502A}" type="presParOf" srcId="{9D1A0740-D6F5-4C41-9AC2-1698B84607F8}" destId="{753C01B8-B2A5-4A21-A193-65E53A774395}" srcOrd="3" destOrd="0" presId="urn:microsoft.com/office/officeart/2005/8/layout/vList2"/>
    <dgm:cxn modelId="{5F190740-BC18-4842-B515-4B7E35271C95}" type="presParOf" srcId="{9D1A0740-D6F5-4C41-9AC2-1698B84607F8}" destId="{CB4F1F64-2163-4931-8B6A-15E45F18CA9A}"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7.xml><?xml version="1.0" encoding="utf-8"?>
<dgm:dataModel xmlns:dgm="http://schemas.openxmlformats.org/drawingml/2006/diagram" xmlns:a="http://schemas.openxmlformats.org/drawingml/2006/main">
  <dgm:ptLst>
    <dgm:pt modelId="{7437830D-6258-498B-B271-EC8BB10E033A}" type="doc">
      <dgm:prSet loTypeId="urn:microsoft.com/office/officeart/2005/8/layout/arrow1" loCatId="relationship" qsTypeId="urn:microsoft.com/office/officeart/2005/8/quickstyle/simple1" qsCatId="simple" csTypeId="urn:microsoft.com/office/officeart/2005/8/colors/accent1_2" csCatId="accent1" phldr="1"/>
      <dgm:spPr/>
      <dgm:t>
        <a:bodyPr/>
        <a:lstStyle/>
        <a:p>
          <a:endParaRPr lang="it-IT"/>
        </a:p>
      </dgm:t>
    </dgm:pt>
    <dgm:pt modelId="{6532678C-AD90-4FC8-AE4A-19CC5523749E}">
      <dgm:prSet phldrT="[Testo]" custT="1"/>
      <dgm:spPr/>
      <dgm:t>
        <a:bodyPr/>
        <a:lstStyle/>
        <a:p>
          <a:r>
            <a:rPr lang="it-IT" sz="1800" b="1" dirty="0" smtClean="0">
              <a:solidFill>
                <a:schemeClr val="accent6"/>
              </a:solidFill>
            </a:rPr>
            <a:t>Se da un lato…</a:t>
          </a:r>
        </a:p>
        <a:p>
          <a:r>
            <a:rPr lang="it-IT" sz="1800" b="0" dirty="0" smtClean="0">
              <a:solidFill>
                <a:schemeClr val="bg1"/>
              </a:solidFill>
            </a:rPr>
            <a:t> il commercialista era </a:t>
          </a:r>
          <a:r>
            <a:rPr lang="it-IT" sz="1800" b="1" dirty="0" smtClean="0">
              <a:solidFill>
                <a:schemeClr val="accent6"/>
              </a:solidFill>
            </a:rPr>
            <a:t>persona di fiducia </a:t>
          </a:r>
          <a:r>
            <a:rPr lang="it-IT" sz="1800" b="0" dirty="0" smtClean="0">
              <a:solidFill>
                <a:schemeClr val="bg1"/>
              </a:solidFill>
            </a:rPr>
            <a:t>del legale rappresentante, anche in ragione del citato accordo contrattuale di </a:t>
          </a:r>
          <a:r>
            <a:rPr lang="it-IT" sz="1800" b="0" dirty="0" smtClean="0">
              <a:solidFill>
                <a:schemeClr val="bg1"/>
              </a:solidFill>
            </a:rPr>
            <a:t>consulenza</a:t>
          </a:r>
          <a:endParaRPr lang="it-IT" sz="1800" b="0" dirty="0">
            <a:solidFill>
              <a:schemeClr val="bg1"/>
            </a:solidFill>
          </a:endParaRPr>
        </a:p>
      </dgm:t>
    </dgm:pt>
    <dgm:pt modelId="{40E678AC-0000-4574-A541-15BC1575DF5C}" type="parTrans" cxnId="{F69F5CFA-CE75-4825-9BF8-BD6F008927EC}">
      <dgm:prSet/>
      <dgm:spPr/>
      <dgm:t>
        <a:bodyPr/>
        <a:lstStyle/>
        <a:p>
          <a:endParaRPr lang="it-IT"/>
        </a:p>
      </dgm:t>
    </dgm:pt>
    <dgm:pt modelId="{4927F8F0-DE68-4C17-A9F7-AE07F1991EB8}" type="sibTrans" cxnId="{F69F5CFA-CE75-4825-9BF8-BD6F008927EC}">
      <dgm:prSet/>
      <dgm:spPr/>
      <dgm:t>
        <a:bodyPr/>
        <a:lstStyle/>
        <a:p>
          <a:endParaRPr lang="it-IT"/>
        </a:p>
      </dgm:t>
    </dgm:pt>
    <dgm:pt modelId="{F76AA133-BCC4-4A27-A4BE-92FB3ABB2A22}">
      <dgm:prSet phldrT="[Testo]" custT="1"/>
      <dgm:spPr/>
      <dgm:t>
        <a:bodyPr/>
        <a:lstStyle/>
        <a:p>
          <a:r>
            <a:rPr lang="it-IT" sz="1600" b="1" dirty="0" smtClean="0">
              <a:solidFill>
                <a:schemeClr val="accent6"/>
              </a:solidFill>
            </a:rPr>
            <a:t>Dall’altro lato…</a:t>
          </a:r>
        </a:p>
        <a:p>
          <a:r>
            <a:rPr lang="it-IT" sz="1600" b="1" u="sng" dirty="0" smtClean="0">
              <a:solidFill>
                <a:schemeClr val="accent6"/>
              </a:solidFill>
            </a:rPr>
            <a:t>Non risultavano in capo a lui rapporti affaristici ulteriori ed estranei</a:t>
          </a:r>
          <a:r>
            <a:rPr lang="it-IT" sz="1600" b="1" dirty="0" smtClean="0">
              <a:solidFill>
                <a:schemeClr val="accent6"/>
              </a:solidFill>
            </a:rPr>
            <a:t>, tali da giustificare una sua positiva e consapevole collaborazione nel porre in essere operazioni fraudolente, né concreti atti di amministrazione, né rapporti con le banche finanziatrici</a:t>
          </a:r>
        </a:p>
      </dgm:t>
    </dgm:pt>
    <dgm:pt modelId="{31BBB3B6-5ED2-4659-8559-C7EDB8345013}" type="parTrans" cxnId="{7FC528AD-6ABC-4247-B12A-734C7C287EF4}">
      <dgm:prSet/>
      <dgm:spPr/>
      <dgm:t>
        <a:bodyPr/>
        <a:lstStyle/>
        <a:p>
          <a:endParaRPr lang="it-IT"/>
        </a:p>
      </dgm:t>
    </dgm:pt>
    <dgm:pt modelId="{C1020F78-8B9C-42DE-AA60-2D1F1B35D95E}" type="sibTrans" cxnId="{7FC528AD-6ABC-4247-B12A-734C7C287EF4}">
      <dgm:prSet/>
      <dgm:spPr/>
      <dgm:t>
        <a:bodyPr/>
        <a:lstStyle/>
        <a:p>
          <a:endParaRPr lang="it-IT"/>
        </a:p>
      </dgm:t>
    </dgm:pt>
    <dgm:pt modelId="{EF869839-55B5-40B4-85A9-B12BCEE976CE}" type="pres">
      <dgm:prSet presAssocID="{7437830D-6258-498B-B271-EC8BB10E033A}" presName="cycle" presStyleCnt="0">
        <dgm:presLayoutVars>
          <dgm:dir/>
          <dgm:resizeHandles val="exact"/>
        </dgm:presLayoutVars>
      </dgm:prSet>
      <dgm:spPr/>
      <dgm:t>
        <a:bodyPr/>
        <a:lstStyle/>
        <a:p>
          <a:endParaRPr lang="it-IT"/>
        </a:p>
      </dgm:t>
    </dgm:pt>
    <dgm:pt modelId="{32F4A4B1-BE55-4540-B4DC-34BEFC1B1011}" type="pres">
      <dgm:prSet presAssocID="{6532678C-AD90-4FC8-AE4A-19CC5523749E}" presName="arrow" presStyleLbl="node1" presStyleIdx="0" presStyleCnt="2" custScaleX="119327" custScaleY="87109" custRadScaleRad="98041" custRadScaleInc="5347">
        <dgm:presLayoutVars>
          <dgm:bulletEnabled val="1"/>
        </dgm:presLayoutVars>
      </dgm:prSet>
      <dgm:spPr/>
      <dgm:t>
        <a:bodyPr/>
        <a:lstStyle/>
        <a:p>
          <a:endParaRPr lang="it-IT"/>
        </a:p>
      </dgm:t>
    </dgm:pt>
    <dgm:pt modelId="{8EE48222-AE38-4870-B307-BAEE8D7FB12D}" type="pres">
      <dgm:prSet presAssocID="{F76AA133-BCC4-4A27-A4BE-92FB3ABB2A22}" presName="arrow" presStyleLbl="node1" presStyleIdx="1" presStyleCnt="2" custScaleX="112651" custScaleY="128759" custRadScaleRad="132125" custRadScaleInc="-2410">
        <dgm:presLayoutVars>
          <dgm:bulletEnabled val="1"/>
        </dgm:presLayoutVars>
      </dgm:prSet>
      <dgm:spPr/>
      <dgm:t>
        <a:bodyPr/>
        <a:lstStyle/>
        <a:p>
          <a:endParaRPr lang="it-IT"/>
        </a:p>
      </dgm:t>
    </dgm:pt>
  </dgm:ptLst>
  <dgm:cxnLst>
    <dgm:cxn modelId="{7FC528AD-6ABC-4247-B12A-734C7C287EF4}" srcId="{7437830D-6258-498B-B271-EC8BB10E033A}" destId="{F76AA133-BCC4-4A27-A4BE-92FB3ABB2A22}" srcOrd="1" destOrd="0" parTransId="{31BBB3B6-5ED2-4659-8559-C7EDB8345013}" sibTransId="{C1020F78-8B9C-42DE-AA60-2D1F1B35D95E}"/>
    <dgm:cxn modelId="{AE7C6386-C7A6-4E78-B676-1EB4E90E2460}" type="presOf" srcId="{F76AA133-BCC4-4A27-A4BE-92FB3ABB2A22}" destId="{8EE48222-AE38-4870-B307-BAEE8D7FB12D}" srcOrd="0" destOrd="0" presId="urn:microsoft.com/office/officeart/2005/8/layout/arrow1"/>
    <dgm:cxn modelId="{36192002-0054-4633-A1D9-6FA15775BE80}" type="presOf" srcId="{6532678C-AD90-4FC8-AE4A-19CC5523749E}" destId="{32F4A4B1-BE55-4540-B4DC-34BEFC1B1011}" srcOrd="0" destOrd="0" presId="urn:microsoft.com/office/officeart/2005/8/layout/arrow1"/>
    <dgm:cxn modelId="{8BBB2475-227F-455E-973C-9F26022BAEE0}" type="presOf" srcId="{7437830D-6258-498B-B271-EC8BB10E033A}" destId="{EF869839-55B5-40B4-85A9-B12BCEE976CE}" srcOrd="0" destOrd="0" presId="urn:microsoft.com/office/officeart/2005/8/layout/arrow1"/>
    <dgm:cxn modelId="{F69F5CFA-CE75-4825-9BF8-BD6F008927EC}" srcId="{7437830D-6258-498B-B271-EC8BB10E033A}" destId="{6532678C-AD90-4FC8-AE4A-19CC5523749E}" srcOrd="0" destOrd="0" parTransId="{40E678AC-0000-4574-A541-15BC1575DF5C}" sibTransId="{4927F8F0-DE68-4C17-A9F7-AE07F1991EB8}"/>
    <dgm:cxn modelId="{4E61A8C2-6658-4054-9376-06752640C078}" type="presParOf" srcId="{EF869839-55B5-40B4-85A9-B12BCEE976CE}" destId="{32F4A4B1-BE55-4540-B4DC-34BEFC1B1011}" srcOrd="0" destOrd="0" presId="urn:microsoft.com/office/officeart/2005/8/layout/arrow1"/>
    <dgm:cxn modelId="{D6CC2E52-861C-4CF5-A7FD-D40079BBB41B}" type="presParOf" srcId="{EF869839-55B5-40B4-85A9-B12BCEE976CE}" destId="{8EE48222-AE38-4870-B307-BAEE8D7FB12D}" srcOrd="1" destOrd="0" presId="urn:microsoft.com/office/officeart/2005/8/layout/arrow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8.xml><?xml version="1.0" encoding="utf-8"?>
<dgm:dataModel xmlns:dgm="http://schemas.openxmlformats.org/drawingml/2006/diagram" xmlns:a="http://schemas.openxmlformats.org/drawingml/2006/main">
  <dgm:ptLst>
    <dgm:pt modelId="{F1B2147E-FB28-46A0-8AD1-97376A25193D}" type="doc">
      <dgm:prSet loTypeId="urn:microsoft.com/office/officeart/2005/8/layout/vList2" loCatId="list" qsTypeId="urn:microsoft.com/office/officeart/2005/8/quickstyle/simple3" qsCatId="simple" csTypeId="urn:microsoft.com/office/officeart/2005/8/colors/accent1_5" csCatId="accent1" phldr="1"/>
      <dgm:spPr/>
      <dgm:t>
        <a:bodyPr/>
        <a:lstStyle/>
        <a:p>
          <a:endParaRPr lang="it-IT"/>
        </a:p>
      </dgm:t>
    </dgm:pt>
    <dgm:pt modelId="{6C7F2929-A86A-48A4-B6DC-B15EA7389F4C}">
      <dgm:prSet>
        <dgm:style>
          <a:lnRef idx="2">
            <a:schemeClr val="accent4"/>
          </a:lnRef>
          <a:fillRef idx="1">
            <a:schemeClr val="lt1"/>
          </a:fillRef>
          <a:effectRef idx="0">
            <a:schemeClr val="accent4"/>
          </a:effectRef>
          <a:fontRef idx="minor">
            <a:schemeClr val="dk1"/>
          </a:fontRef>
        </dgm:style>
      </dgm:prSet>
      <dgm:spPr>
        <a:ln>
          <a:solidFill>
            <a:srgbClr val="9B170D"/>
          </a:solidFill>
        </a:ln>
      </dgm:spPr>
      <dgm:t>
        <a:bodyPr/>
        <a:lstStyle/>
        <a:p>
          <a:pPr algn="ctr" rtl="0"/>
          <a:r>
            <a:rPr lang="it-IT" dirty="0" smtClean="0"/>
            <a:t>Concorre in qualità di "</a:t>
          </a:r>
          <a:r>
            <a:rPr lang="it-IT" dirty="0" err="1" smtClean="0"/>
            <a:t>extraneus</a:t>
          </a:r>
          <a:r>
            <a:rPr lang="it-IT" dirty="0" smtClean="0"/>
            <a:t>" nel reato di bancarotta fraudolenta patrimoniale e documentale il legale o il consulente contabile che</a:t>
          </a:r>
          <a:r>
            <a:rPr lang="it-IT" b="1" u="sng" dirty="0" smtClean="0"/>
            <a:t>, consapevole </a:t>
          </a:r>
          <a:r>
            <a:rPr lang="it-IT" dirty="0" smtClean="0"/>
            <a:t>dei propositi distrattivi dell'imprenditore o dell'amministratore di una società in dissesto, fornisca a questi </a:t>
          </a:r>
          <a:r>
            <a:rPr lang="it-IT" b="1" dirty="0" smtClean="0"/>
            <a:t>consigli o suggerimenti </a:t>
          </a:r>
          <a:r>
            <a:rPr lang="it-IT" dirty="0" smtClean="0"/>
            <a:t>sui mezzi giuridici idonei a </a:t>
          </a:r>
          <a:r>
            <a:rPr lang="it-IT" u="sng" dirty="0" smtClean="0"/>
            <a:t>sottrarre i beni ai creditori </a:t>
          </a:r>
          <a:r>
            <a:rPr lang="it-IT" dirty="0" smtClean="0"/>
            <a:t>o lo assista nella </a:t>
          </a:r>
          <a:r>
            <a:rPr lang="it-IT" b="1" dirty="0" smtClean="0"/>
            <a:t>conclusione dei relativi negozi</a:t>
          </a:r>
          <a:r>
            <a:rPr lang="it-IT" dirty="0" smtClean="0"/>
            <a:t>, ovvero ancora svolga </a:t>
          </a:r>
          <a:r>
            <a:rPr lang="it-IT" b="1" dirty="0" smtClean="0"/>
            <a:t>un'attività diretta a garantire l'impunità </a:t>
          </a:r>
          <a:r>
            <a:rPr lang="it-IT" dirty="0" smtClean="0"/>
            <a:t>o a </a:t>
          </a:r>
        </a:p>
        <a:p>
          <a:pPr algn="ctr" rtl="0"/>
          <a:r>
            <a:rPr lang="it-IT" b="1" u="sng" dirty="0" smtClean="0"/>
            <a:t>rafforzare, con il proprio ausilio e con le proprie preventive assicurazioni, l'altrui progetto delittuoso.</a:t>
          </a:r>
        </a:p>
      </dgm:t>
    </dgm:pt>
    <dgm:pt modelId="{BEB102D3-43A3-4B69-99A3-204CD2F13F30}" type="parTrans" cxnId="{4B63F42B-EE4E-4368-B7F1-67BA89CB0917}">
      <dgm:prSet/>
      <dgm:spPr/>
      <dgm:t>
        <a:bodyPr/>
        <a:lstStyle/>
        <a:p>
          <a:endParaRPr lang="it-IT"/>
        </a:p>
      </dgm:t>
    </dgm:pt>
    <dgm:pt modelId="{A7BE833B-B4ED-4D94-80C0-EE57908297F8}" type="sibTrans" cxnId="{4B63F42B-EE4E-4368-B7F1-67BA89CB0917}">
      <dgm:prSet/>
      <dgm:spPr/>
      <dgm:t>
        <a:bodyPr/>
        <a:lstStyle/>
        <a:p>
          <a:endParaRPr lang="it-IT"/>
        </a:p>
      </dgm:t>
    </dgm:pt>
    <dgm:pt modelId="{ADCB43DA-3EB7-4916-9608-A5F2A5714AFE}" type="pres">
      <dgm:prSet presAssocID="{F1B2147E-FB28-46A0-8AD1-97376A25193D}" presName="linear" presStyleCnt="0">
        <dgm:presLayoutVars>
          <dgm:animLvl val="lvl"/>
          <dgm:resizeHandles val="exact"/>
        </dgm:presLayoutVars>
      </dgm:prSet>
      <dgm:spPr/>
      <dgm:t>
        <a:bodyPr/>
        <a:lstStyle/>
        <a:p>
          <a:endParaRPr lang="it-IT"/>
        </a:p>
      </dgm:t>
    </dgm:pt>
    <dgm:pt modelId="{C0E46DB3-371D-47B2-8232-2A2970AE0585}" type="pres">
      <dgm:prSet presAssocID="{6C7F2929-A86A-48A4-B6DC-B15EA7389F4C}" presName="parentText" presStyleLbl="node1" presStyleIdx="0" presStyleCnt="1" custScaleY="97939" custLinFactNeighborX="-9669" custLinFactNeighborY="-1036">
        <dgm:presLayoutVars>
          <dgm:chMax val="0"/>
          <dgm:bulletEnabled val="1"/>
        </dgm:presLayoutVars>
      </dgm:prSet>
      <dgm:spPr/>
      <dgm:t>
        <a:bodyPr/>
        <a:lstStyle/>
        <a:p>
          <a:endParaRPr lang="it-IT"/>
        </a:p>
      </dgm:t>
    </dgm:pt>
  </dgm:ptLst>
  <dgm:cxnLst>
    <dgm:cxn modelId="{4B63F42B-EE4E-4368-B7F1-67BA89CB0917}" srcId="{F1B2147E-FB28-46A0-8AD1-97376A25193D}" destId="{6C7F2929-A86A-48A4-B6DC-B15EA7389F4C}" srcOrd="0" destOrd="0" parTransId="{BEB102D3-43A3-4B69-99A3-204CD2F13F30}" sibTransId="{A7BE833B-B4ED-4D94-80C0-EE57908297F8}"/>
    <dgm:cxn modelId="{14A66251-EEFA-4102-A0BA-8B42921E0472}" type="presOf" srcId="{6C7F2929-A86A-48A4-B6DC-B15EA7389F4C}" destId="{C0E46DB3-371D-47B2-8232-2A2970AE0585}" srcOrd="0" destOrd="0" presId="urn:microsoft.com/office/officeart/2005/8/layout/vList2"/>
    <dgm:cxn modelId="{87AA9A93-32D6-405F-972F-F4D1A8EDDD7B}" type="presOf" srcId="{F1B2147E-FB28-46A0-8AD1-97376A25193D}" destId="{ADCB43DA-3EB7-4916-9608-A5F2A5714AFE}" srcOrd="0" destOrd="0" presId="urn:microsoft.com/office/officeart/2005/8/layout/vList2"/>
    <dgm:cxn modelId="{111D751C-ACE9-4C9C-8B67-154358AD5EBD}" type="presParOf" srcId="{ADCB43DA-3EB7-4916-9608-A5F2A5714AFE}" destId="{C0E46DB3-371D-47B2-8232-2A2970AE0585}"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9.xml><?xml version="1.0" encoding="utf-8"?>
<dgm:dataModel xmlns:dgm="http://schemas.openxmlformats.org/drawingml/2006/diagram" xmlns:a="http://schemas.openxmlformats.org/drawingml/2006/main">
  <dgm:ptLst>
    <dgm:pt modelId="{609C974D-7507-4086-804C-D5281EED00CB}"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it-IT"/>
        </a:p>
      </dgm:t>
    </dgm:pt>
    <dgm:pt modelId="{369022B5-7E68-4733-8436-51269863B8C7}">
      <dgm:prSet phldrT="[Testo]"/>
      <dgm:spPr/>
      <dgm:t>
        <a:bodyPr/>
        <a:lstStyle/>
        <a:p>
          <a:pPr rtl="0"/>
          <a:r>
            <a:rPr lang="it-IT" dirty="0" smtClean="0"/>
            <a:t>Offrire </a:t>
          </a:r>
          <a:r>
            <a:rPr lang="it-IT" dirty="0" smtClean="0"/>
            <a:t>il ventaglio di tutte le possibili risposte/soluzioni, comprese quelle penalmente rilevanti, eventualmente evidenziando l’illiceità di queste ultime.</a:t>
          </a:r>
          <a:endParaRPr lang="it-IT" dirty="0"/>
        </a:p>
      </dgm:t>
    </dgm:pt>
    <dgm:pt modelId="{C133AC9F-5B94-4608-B575-E22434E6D197}" type="parTrans" cxnId="{4E231B29-A8A1-444B-BDE2-3EA9C62F9FD0}">
      <dgm:prSet/>
      <dgm:spPr/>
      <dgm:t>
        <a:bodyPr/>
        <a:lstStyle/>
        <a:p>
          <a:endParaRPr lang="it-IT"/>
        </a:p>
      </dgm:t>
    </dgm:pt>
    <dgm:pt modelId="{C6997EA2-D164-4855-B156-779EC88E9974}" type="sibTrans" cxnId="{4E231B29-A8A1-444B-BDE2-3EA9C62F9FD0}">
      <dgm:prSet/>
      <dgm:spPr/>
      <dgm:t>
        <a:bodyPr/>
        <a:lstStyle/>
        <a:p>
          <a:endParaRPr lang="it-IT"/>
        </a:p>
      </dgm:t>
    </dgm:pt>
    <dgm:pt modelId="{F7863D5F-0407-48A4-9A63-95B7EFF1953B}">
      <dgm:prSet phldrT="[Testo]"/>
      <dgm:spPr/>
      <dgm:t>
        <a:bodyPr/>
        <a:lstStyle/>
        <a:p>
          <a:pPr rtl="0"/>
          <a:r>
            <a:rPr lang="it-IT" dirty="0" smtClean="0"/>
            <a:t>In tale ipotesi, quand’anche risultasse che proprio il quadro fornito dal consulente </a:t>
          </a:r>
          <a:r>
            <a:rPr lang="it-IT" b="1" u="sng" dirty="0" smtClean="0"/>
            <a:t>abbia offerto l’idea per la commissione del reato </a:t>
          </a:r>
          <a:endParaRPr lang="it-IT" dirty="0"/>
        </a:p>
      </dgm:t>
    </dgm:pt>
    <dgm:pt modelId="{2EE9FA67-F388-4C91-9EA4-C7EEE32CA469}" type="parTrans" cxnId="{ABC46318-9FEE-4891-9D15-F9D1A1AB01B7}">
      <dgm:prSet/>
      <dgm:spPr/>
      <dgm:t>
        <a:bodyPr/>
        <a:lstStyle/>
        <a:p>
          <a:endParaRPr lang="it-IT"/>
        </a:p>
      </dgm:t>
    </dgm:pt>
    <dgm:pt modelId="{84DB0C90-9481-4CC5-AA33-D478D5AC691B}" type="sibTrans" cxnId="{ABC46318-9FEE-4891-9D15-F9D1A1AB01B7}">
      <dgm:prSet/>
      <dgm:spPr/>
      <dgm:t>
        <a:bodyPr/>
        <a:lstStyle/>
        <a:p>
          <a:endParaRPr lang="it-IT"/>
        </a:p>
      </dgm:t>
    </dgm:pt>
    <dgm:pt modelId="{A82ABEEC-C41E-4199-9195-92C703D12392}">
      <dgm:prSet phldrT="[Testo]"/>
      <dgm:spPr/>
      <dgm:t>
        <a:bodyPr/>
        <a:lstStyle/>
        <a:p>
          <a:pPr rtl="0"/>
          <a:r>
            <a:rPr lang="it-IT" dirty="0" smtClean="0"/>
            <a:t>(sicché la condotta del professionista apparirebbe fornita di efficacia causale rispetto al reato successivamente realizzato) </a:t>
          </a:r>
          <a:endParaRPr lang="it-IT" dirty="0"/>
        </a:p>
      </dgm:t>
    </dgm:pt>
    <dgm:pt modelId="{F7E3348B-76E8-4EE0-AB77-8D1F71E17073}" type="parTrans" cxnId="{1A7F961A-11A3-45E1-8568-891054D31C67}">
      <dgm:prSet/>
      <dgm:spPr/>
      <dgm:t>
        <a:bodyPr/>
        <a:lstStyle/>
        <a:p>
          <a:endParaRPr lang="it-IT"/>
        </a:p>
      </dgm:t>
    </dgm:pt>
    <dgm:pt modelId="{7AB2C809-AA8C-4483-B712-633C41C366AA}" type="sibTrans" cxnId="{1A7F961A-11A3-45E1-8568-891054D31C67}">
      <dgm:prSet/>
      <dgm:spPr/>
      <dgm:t>
        <a:bodyPr/>
        <a:lstStyle/>
        <a:p>
          <a:endParaRPr lang="it-IT"/>
        </a:p>
      </dgm:t>
    </dgm:pt>
    <dgm:pt modelId="{08F62F54-2F3F-4ABE-9C3F-2F817ADB0B4F}">
      <dgm:prSet phldrT="[Testo]"/>
      <dgm:spPr/>
      <dgm:t>
        <a:bodyPr/>
        <a:lstStyle/>
        <a:p>
          <a:pPr rtl="0"/>
          <a:r>
            <a:rPr lang="it-IT" dirty="0" smtClean="0"/>
            <a:t>sarebbe inaccettabile l’idea di estendere allo stesso la responsabilità penale, anche allorché risultasse dimostrata la sussistenza del necessario coefficiente soggettivo, verosimilmente nella forma del dolo eventuale</a:t>
          </a:r>
          <a:endParaRPr lang="it-IT" dirty="0"/>
        </a:p>
      </dgm:t>
    </dgm:pt>
    <dgm:pt modelId="{0F30C298-53BC-43D9-AA4E-0A02A2E51CCD}" type="parTrans" cxnId="{249CD149-E8E7-4805-B28B-B76A14173588}">
      <dgm:prSet/>
      <dgm:spPr/>
      <dgm:t>
        <a:bodyPr/>
        <a:lstStyle/>
        <a:p>
          <a:endParaRPr lang="it-IT"/>
        </a:p>
      </dgm:t>
    </dgm:pt>
    <dgm:pt modelId="{5B5C860F-2A84-4DCA-8F03-B8FCD3517E02}" type="sibTrans" cxnId="{249CD149-E8E7-4805-B28B-B76A14173588}">
      <dgm:prSet/>
      <dgm:spPr/>
      <dgm:t>
        <a:bodyPr/>
        <a:lstStyle/>
        <a:p>
          <a:endParaRPr lang="it-IT"/>
        </a:p>
      </dgm:t>
    </dgm:pt>
    <dgm:pt modelId="{E0F602B0-1B50-4C69-89F3-216414377429}">
      <dgm:prSet phldrT="[Testo]"/>
      <dgm:spPr/>
      <dgm:t>
        <a:bodyPr/>
        <a:lstStyle/>
        <a:p>
          <a:pPr rtl="0"/>
          <a:r>
            <a:rPr lang="it-IT" dirty="0" smtClean="0"/>
            <a:t>(perché il consulente, ad esempio, aveva ragione di ritenere che il proprio cliente avrebbe optato, fra le varie linee di condotta dallo stesso prospettate, per quella penalmente illecita</a:t>
          </a:r>
          <a:r>
            <a:rPr lang="it-IT" dirty="0" smtClean="0"/>
            <a:t>)</a:t>
          </a:r>
          <a:endParaRPr lang="it-IT" dirty="0"/>
        </a:p>
      </dgm:t>
    </dgm:pt>
    <dgm:pt modelId="{2777B1DC-C0B6-4D25-B876-086AF010D3A0}" type="parTrans" cxnId="{4E67B843-2224-4022-98CC-EE51E9C6645A}">
      <dgm:prSet/>
      <dgm:spPr/>
      <dgm:t>
        <a:bodyPr/>
        <a:lstStyle/>
        <a:p>
          <a:endParaRPr lang="it-IT"/>
        </a:p>
      </dgm:t>
    </dgm:pt>
    <dgm:pt modelId="{FEF29151-B7CD-4A1C-96B7-134C19A1AE59}" type="sibTrans" cxnId="{4E67B843-2224-4022-98CC-EE51E9C6645A}">
      <dgm:prSet/>
      <dgm:spPr/>
      <dgm:t>
        <a:bodyPr/>
        <a:lstStyle/>
        <a:p>
          <a:endParaRPr lang="it-IT"/>
        </a:p>
      </dgm:t>
    </dgm:pt>
    <dgm:pt modelId="{C754713D-F945-4EF3-BA63-1E549BBBCBE2}" type="pres">
      <dgm:prSet presAssocID="{609C974D-7507-4086-804C-D5281EED00CB}" presName="Name0" presStyleCnt="0">
        <dgm:presLayoutVars>
          <dgm:dir/>
          <dgm:animLvl val="lvl"/>
          <dgm:resizeHandles val="exact"/>
        </dgm:presLayoutVars>
      </dgm:prSet>
      <dgm:spPr/>
      <dgm:t>
        <a:bodyPr/>
        <a:lstStyle/>
        <a:p>
          <a:endParaRPr lang="it-IT"/>
        </a:p>
      </dgm:t>
    </dgm:pt>
    <dgm:pt modelId="{E7D7CC51-1F21-4C29-A202-76543E65D2AF}" type="pres">
      <dgm:prSet presAssocID="{E0F602B0-1B50-4C69-89F3-216414377429}" presName="boxAndChildren" presStyleCnt="0"/>
      <dgm:spPr/>
    </dgm:pt>
    <dgm:pt modelId="{1C4704F9-12C9-414E-AC14-67399A54DACD}" type="pres">
      <dgm:prSet presAssocID="{E0F602B0-1B50-4C69-89F3-216414377429}" presName="parentTextBox" presStyleLbl="node1" presStyleIdx="0" presStyleCnt="3"/>
      <dgm:spPr/>
      <dgm:t>
        <a:bodyPr/>
        <a:lstStyle/>
        <a:p>
          <a:endParaRPr lang="it-IT"/>
        </a:p>
      </dgm:t>
    </dgm:pt>
    <dgm:pt modelId="{FD10D7BD-EE88-4736-84CE-6336FD635757}" type="pres">
      <dgm:prSet presAssocID="{5B5C860F-2A84-4DCA-8F03-B8FCD3517E02}" presName="sp" presStyleCnt="0"/>
      <dgm:spPr/>
    </dgm:pt>
    <dgm:pt modelId="{EED02250-5B15-4EF3-BF46-DE3F935F4712}" type="pres">
      <dgm:prSet presAssocID="{08F62F54-2F3F-4ABE-9C3F-2F817ADB0B4F}" presName="arrowAndChildren" presStyleCnt="0"/>
      <dgm:spPr/>
    </dgm:pt>
    <dgm:pt modelId="{92D241BE-9473-4C7B-9650-F892631C90DE}" type="pres">
      <dgm:prSet presAssocID="{08F62F54-2F3F-4ABE-9C3F-2F817ADB0B4F}" presName="parentTextArrow" presStyleLbl="node1" presStyleIdx="1" presStyleCnt="3"/>
      <dgm:spPr/>
      <dgm:t>
        <a:bodyPr/>
        <a:lstStyle/>
        <a:p>
          <a:endParaRPr lang="it-IT"/>
        </a:p>
      </dgm:t>
    </dgm:pt>
    <dgm:pt modelId="{FB706D0B-2438-413D-AA0A-0EA82217F53F}" type="pres">
      <dgm:prSet presAssocID="{C6997EA2-D164-4855-B156-779EC88E9974}" presName="sp" presStyleCnt="0"/>
      <dgm:spPr/>
    </dgm:pt>
    <dgm:pt modelId="{724BA675-4EA7-4B82-9AA3-2351A3AEBA9A}" type="pres">
      <dgm:prSet presAssocID="{369022B5-7E68-4733-8436-51269863B8C7}" presName="arrowAndChildren" presStyleCnt="0"/>
      <dgm:spPr/>
    </dgm:pt>
    <dgm:pt modelId="{F733240F-8B65-44BA-B745-E0B0964987F7}" type="pres">
      <dgm:prSet presAssocID="{369022B5-7E68-4733-8436-51269863B8C7}" presName="parentTextArrow" presStyleLbl="node1" presStyleIdx="1" presStyleCnt="3"/>
      <dgm:spPr/>
      <dgm:t>
        <a:bodyPr/>
        <a:lstStyle/>
        <a:p>
          <a:endParaRPr lang="it-IT"/>
        </a:p>
      </dgm:t>
    </dgm:pt>
    <dgm:pt modelId="{40D9E182-D194-47EE-ABAC-16A38AB9E351}" type="pres">
      <dgm:prSet presAssocID="{369022B5-7E68-4733-8436-51269863B8C7}" presName="arrow" presStyleLbl="node1" presStyleIdx="2" presStyleCnt="3"/>
      <dgm:spPr/>
      <dgm:t>
        <a:bodyPr/>
        <a:lstStyle/>
        <a:p>
          <a:endParaRPr lang="it-IT"/>
        </a:p>
      </dgm:t>
    </dgm:pt>
    <dgm:pt modelId="{A627F02B-E8B4-4972-8FC1-ED58790C896F}" type="pres">
      <dgm:prSet presAssocID="{369022B5-7E68-4733-8436-51269863B8C7}" presName="descendantArrow" presStyleCnt="0"/>
      <dgm:spPr/>
    </dgm:pt>
    <dgm:pt modelId="{8088C5DF-8878-4D25-9D00-DDE5DE88259D}" type="pres">
      <dgm:prSet presAssocID="{F7863D5F-0407-48A4-9A63-95B7EFF1953B}" presName="childTextArrow" presStyleLbl="fgAccFollowNode1" presStyleIdx="0" presStyleCnt="2">
        <dgm:presLayoutVars>
          <dgm:bulletEnabled val="1"/>
        </dgm:presLayoutVars>
      </dgm:prSet>
      <dgm:spPr/>
      <dgm:t>
        <a:bodyPr/>
        <a:lstStyle/>
        <a:p>
          <a:endParaRPr lang="it-IT"/>
        </a:p>
      </dgm:t>
    </dgm:pt>
    <dgm:pt modelId="{E4BA545A-DF17-4EEE-A1C1-2F87CDE2C718}" type="pres">
      <dgm:prSet presAssocID="{A82ABEEC-C41E-4199-9195-92C703D12392}" presName="childTextArrow" presStyleLbl="fgAccFollowNode1" presStyleIdx="1" presStyleCnt="2">
        <dgm:presLayoutVars>
          <dgm:bulletEnabled val="1"/>
        </dgm:presLayoutVars>
      </dgm:prSet>
      <dgm:spPr/>
      <dgm:t>
        <a:bodyPr/>
        <a:lstStyle/>
        <a:p>
          <a:endParaRPr lang="it-IT"/>
        </a:p>
      </dgm:t>
    </dgm:pt>
  </dgm:ptLst>
  <dgm:cxnLst>
    <dgm:cxn modelId="{4E67B843-2224-4022-98CC-EE51E9C6645A}" srcId="{609C974D-7507-4086-804C-D5281EED00CB}" destId="{E0F602B0-1B50-4C69-89F3-216414377429}" srcOrd="2" destOrd="0" parTransId="{2777B1DC-C0B6-4D25-B876-086AF010D3A0}" sibTransId="{FEF29151-B7CD-4A1C-96B7-134C19A1AE59}"/>
    <dgm:cxn modelId="{CE84FBFE-E78E-4B41-AAD5-ECFE00DD14B3}" type="presOf" srcId="{609C974D-7507-4086-804C-D5281EED00CB}" destId="{C754713D-F945-4EF3-BA63-1E549BBBCBE2}" srcOrd="0" destOrd="0" presId="urn:microsoft.com/office/officeart/2005/8/layout/process4"/>
    <dgm:cxn modelId="{594E03CB-BF73-41F7-B022-8AB9FAF11128}" type="presOf" srcId="{08F62F54-2F3F-4ABE-9C3F-2F817ADB0B4F}" destId="{92D241BE-9473-4C7B-9650-F892631C90DE}" srcOrd="0" destOrd="0" presId="urn:microsoft.com/office/officeart/2005/8/layout/process4"/>
    <dgm:cxn modelId="{ABC46318-9FEE-4891-9D15-F9D1A1AB01B7}" srcId="{369022B5-7E68-4733-8436-51269863B8C7}" destId="{F7863D5F-0407-48A4-9A63-95B7EFF1953B}" srcOrd="0" destOrd="0" parTransId="{2EE9FA67-F388-4C91-9EA4-C7EEE32CA469}" sibTransId="{84DB0C90-9481-4CC5-AA33-D478D5AC691B}"/>
    <dgm:cxn modelId="{4E231B29-A8A1-444B-BDE2-3EA9C62F9FD0}" srcId="{609C974D-7507-4086-804C-D5281EED00CB}" destId="{369022B5-7E68-4733-8436-51269863B8C7}" srcOrd="0" destOrd="0" parTransId="{C133AC9F-5B94-4608-B575-E22434E6D197}" sibTransId="{C6997EA2-D164-4855-B156-779EC88E9974}"/>
    <dgm:cxn modelId="{CCBA3472-383C-4668-AEA9-2ECE318DE29B}" type="presOf" srcId="{F7863D5F-0407-48A4-9A63-95B7EFF1953B}" destId="{8088C5DF-8878-4D25-9D00-DDE5DE88259D}" srcOrd="0" destOrd="0" presId="urn:microsoft.com/office/officeart/2005/8/layout/process4"/>
    <dgm:cxn modelId="{1A7F961A-11A3-45E1-8568-891054D31C67}" srcId="{369022B5-7E68-4733-8436-51269863B8C7}" destId="{A82ABEEC-C41E-4199-9195-92C703D12392}" srcOrd="1" destOrd="0" parTransId="{F7E3348B-76E8-4EE0-AB77-8D1F71E17073}" sibTransId="{7AB2C809-AA8C-4483-B712-633C41C366AA}"/>
    <dgm:cxn modelId="{DD22BFEF-3CB1-4FEF-B88D-77B03B5D3F61}" type="presOf" srcId="{369022B5-7E68-4733-8436-51269863B8C7}" destId="{40D9E182-D194-47EE-ABAC-16A38AB9E351}" srcOrd="1" destOrd="0" presId="urn:microsoft.com/office/officeart/2005/8/layout/process4"/>
    <dgm:cxn modelId="{0826CC5F-7E14-4D82-970B-D10B1032D746}" type="presOf" srcId="{E0F602B0-1B50-4C69-89F3-216414377429}" destId="{1C4704F9-12C9-414E-AC14-67399A54DACD}" srcOrd="0" destOrd="0" presId="urn:microsoft.com/office/officeart/2005/8/layout/process4"/>
    <dgm:cxn modelId="{249CD149-E8E7-4805-B28B-B76A14173588}" srcId="{609C974D-7507-4086-804C-D5281EED00CB}" destId="{08F62F54-2F3F-4ABE-9C3F-2F817ADB0B4F}" srcOrd="1" destOrd="0" parTransId="{0F30C298-53BC-43D9-AA4E-0A02A2E51CCD}" sibTransId="{5B5C860F-2A84-4DCA-8F03-B8FCD3517E02}"/>
    <dgm:cxn modelId="{404B30AE-EF81-485B-A522-56B01C732D9A}" type="presOf" srcId="{A82ABEEC-C41E-4199-9195-92C703D12392}" destId="{E4BA545A-DF17-4EEE-A1C1-2F87CDE2C718}" srcOrd="0" destOrd="0" presId="urn:microsoft.com/office/officeart/2005/8/layout/process4"/>
    <dgm:cxn modelId="{113DEB65-467C-4438-953D-A44C841A4185}" type="presOf" srcId="{369022B5-7E68-4733-8436-51269863B8C7}" destId="{F733240F-8B65-44BA-B745-E0B0964987F7}" srcOrd="0" destOrd="0" presId="urn:microsoft.com/office/officeart/2005/8/layout/process4"/>
    <dgm:cxn modelId="{C5CD982D-0625-435C-B312-1959D5C74CB3}" type="presParOf" srcId="{C754713D-F945-4EF3-BA63-1E549BBBCBE2}" destId="{E7D7CC51-1F21-4C29-A202-76543E65D2AF}" srcOrd="0" destOrd="0" presId="urn:microsoft.com/office/officeart/2005/8/layout/process4"/>
    <dgm:cxn modelId="{597AD7A7-4B3F-44B4-BAE2-9AD6643145D3}" type="presParOf" srcId="{E7D7CC51-1F21-4C29-A202-76543E65D2AF}" destId="{1C4704F9-12C9-414E-AC14-67399A54DACD}" srcOrd="0" destOrd="0" presId="urn:microsoft.com/office/officeart/2005/8/layout/process4"/>
    <dgm:cxn modelId="{8D832A6F-6EC1-43E2-B736-D7E3BF402A7A}" type="presParOf" srcId="{C754713D-F945-4EF3-BA63-1E549BBBCBE2}" destId="{FD10D7BD-EE88-4736-84CE-6336FD635757}" srcOrd="1" destOrd="0" presId="urn:microsoft.com/office/officeart/2005/8/layout/process4"/>
    <dgm:cxn modelId="{4BF2C066-9E5C-41F2-B5E6-7CD47C1DFDED}" type="presParOf" srcId="{C754713D-F945-4EF3-BA63-1E549BBBCBE2}" destId="{EED02250-5B15-4EF3-BF46-DE3F935F4712}" srcOrd="2" destOrd="0" presId="urn:microsoft.com/office/officeart/2005/8/layout/process4"/>
    <dgm:cxn modelId="{544B454F-1962-450F-98F9-80492BFB4C50}" type="presParOf" srcId="{EED02250-5B15-4EF3-BF46-DE3F935F4712}" destId="{92D241BE-9473-4C7B-9650-F892631C90DE}" srcOrd="0" destOrd="0" presId="urn:microsoft.com/office/officeart/2005/8/layout/process4"/>
    <dgm:cxn modelId="{8C82D15B-0C6B-4F57-9E2E-7B22F70FD82A}" type="presParOf" srcId="{C754713D-F945-4EF3-BA63-1E549BBBCBE2}" destId="{FB706D0B-2438-413D-AA0A-0EA82217F53F}" srcOrd="3" destOrd="0" presId="urn:microsoft.com/office/officeart/2005/8/layout/process4"/>
    <dgm:cxn modelId="{FEC98287-F07D-4DFC-B126-194273508C95}" type="presParOf" srcId="{C754713D-F945-4EF3-BA63-1E549BBBCBE2}" destId="{724BA675-4EA7-4B82-9AA3-2351A3AEBA9A}" srcOrd="4" destOrd="0" presId="urn:microsoft.com/office/officeart/2005/8/layout/process4"/>
    <dgm:cxn modelId="{67909D94-F0DA-41E1-B513-AD068C483E80}" type="presParOf" srcId="{724BA675-4EA7-4B82-9AA3-2351A3AEBA9A}" destId="{F733240F-8B65-44BA-B745-E0B0964987F7}" srcOrd="0" destOrd="0" presId="urn:microsoft.com/office/officeart/2005/8/layout/process4"/>
    <dgm:cxn modelId="{F8B62EE3-DC4C-41A9-994A-2A19D4E1CCB4}" type="presParOf" srcId="{724BA675-4EA7-4B82-9AA3-2351A3AEBA9A}" destId="{40D9E182-D194-47EE-ABAC-16A38AB9E351}" srcOrd="1" destOrd="0" presId="urn:microsoft.com/office/officeart/2005/8/layout/process4"/>
    <dgm:cxn modelId="{A87663B3-C3AD-4ED2-A532-75600E1A9BC9}" type="presParOf" srcId="{724BA675-4EA7-4B82-9AA3-2351A3AEBA9A}" destId="{A627F02B-E8B4-4972-8FC1-ED58790C896F}" srcOrd="2" destOrd="0" presId="urn:microsoft.com/office/officeart/2005/8/layout/process4"/>
    <dgm:cxn modelId="{3F42E853-C785-4844-B406-8940FC2AECB0}" type="presParOf" srcId="{A627F02B-E8B4-4972-8FC1-ED58790C896F}" destId="{8088C5DF-8878-4D25-9D00-DDE5DE88259D}" srcOrd="0" destOrd="0" presId="urn:microsoft.com/office/officeart/2005/8/layout/process4"/>
    <dgm:cxn modelId="{6C0738B4-3DA5-4815-9BC7-5CD218F0748A}" type="presParOf" srcId="{A627F02B-E8B4-4972-8FC1-ED58790C896F}" destId="{E4BA545A-DF17-4EEE-A1C1-2F87CDE2C718}" srcOrd="1"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9F06449-8D3F-4E1D-9A22-60D25A592864}" type="doc">
      <dgm:prSet loTypeId="urn:microsoft.com/office/officeart/2005/8/layout/hList3" loCatId="list" qsTypeId="urn:microsoft.com/office/officeart/2005/8/quickstyle/simple1" qsCatId="simple" csTypeId="urn:microsoft.com/office/officeart/2005/8/colors/accent1_2" csCatId="accent1" phldr="1"/>
      <dgm:spPr/>
      <dgm:t>
        <a:bodyPr/>
        <a:lstStyle/>
        <a:p>
          <a:endParaRPr lang="it-IT"/>
        </a:p>
      </dgm:t>
    </dgm:pt>
    <dgm:pt modelId="{D89C9175-B91D-41A1-8B2A-BE3DBD6DFC53}">
      <dgm:prSet phldrT="[Testo]" custT="1"/>
      <dgm:spPr/>
      <dgm:t>
        <a:bodyPr/>
        <a:lstStyle/>
        <a:p>
          <a:r>
            <a:rPr lang="it-IT" sz="2000" dirty="0" smtClean="0"/>
            <a:t>A)Pluralità di persone</a:t>
          </a:r>
          <a:endParaRPr lang="it-IT" sz="2000" dirty="0"/>
        </a:p>
      </dgm:t>
    </dgm:pt>
    <dgm:pt modelId="{7316E254-0C61-4736-BEF5-7F31AFA3C113}" type="parTrans" cxnId="{94430D04-2EB4-4B30-B2DB-13A684F2D7F3}">
      <dgm:prSet/>
      <dgm:spPr/>
      <dgm:t>
        <a:bodyPr/>
        <a:lstStyle/>
        <a:p>
          <a:endParaRPr lang="it-IT"/>
        </a:p>
      </dgm:t>
    </dgm:pt>
    <dgm:pt modelId="{023C5441-DCBE-4FDE-8334-6C6C7057E037}" type="sibTrans" cxnId="{94430D04-2EB4-4B30-B2DB-13A684F2D7F3}">
      <dgm:prSet/>
      <dgm:spPr/>
      <dgm:t>
        <a:bodyPr/>
        <a:lstStyle/>
        <a:p>
          <a:endParaRPr lang="it-IT"/>
        </a:p>
      </dgm:t>
    </dgm:pt>
    <dgm:pt modelId="{276ED053-94B0-462D-9A22-EBFE6E4CA505}">
      <dgm:prSet phldrT="[Testo]" custT="1"/>
      <dgm:spPr/>
      <dgm:t>
        <a:bodyPr/>
        <a:lstStyle/>
        <a:p>
          <a:r>
            <a:rPr lang="it-IT" sz="2000" dirty="0" smtClean="0"/>
            <a:t>B)Realizzazione di un fatto tipico conforme alla fattispecie incriminatrice</a:t>
          </a:r>
          <a:endParaRPr lang="it-IT" sz="2000" dirty="0"/>
        </a:p>
      </dgm:t>
    </dgm:pt>
    <dgm:pt modelId="{9C92F4CB-A929-4B9A-A308-86C13F4DDD8E}" type="parTrans" cxnId="{F31219BB-E1AF-4A88-91D5-1D2787116A48}">
      <dgm:prSet/>
      <dgm:spPr/>
      <dgm:t>
        <a:bodyPr/>
        <a:lstStyle/>
        <a:p>
          <a:endParaRPr lang="it-IT"/>
        </a:p>
      </dgm:t>
    </dgm:pt>
    <dgm:pt modelId="{3DA7F080-E5F5-4912-830C-BFDE719960F5}" type="sibTrans" cxnId="{F31219BB-E1AF-4A88-91D5-1D2787116A48}">
      <dgm:prSet/>
      <dgm:spPr/>
      <dgm:t>
        <a:bodyPr/>
        <a:lstStyle/>
        <a:p>
          <a:endParaRPr lang="it-IT"/>
        </a:p>
      </dgm:t>
    </dgm:pt>
    <dgm:pt modelId="{06859E81-B989-4DA1-816F-81E49EB7CBDF}">
      <dgm:prSet phldrT="[Testo]" custT="1"/>
      <dgm:spPr/>
      <dgm:t>
        <a:bodyPr/>
        <a:lstStyle/>
        <a:p>
          <a:r>
            <a:rPr lang="it-IT" sz="2000" dirty="0" smtClean="0"/>
            <a:t>C)Condotta partecipativa</a:t>
          </a:r>
          <a:endParaRPr lang="it-IT" sz="2000" dirty="0"/>
        </a:p>
      </dgm:t>
    </dgm:pt>
    <dgm:pt modelId="{213666FB-6B96-4F06-8C07-D5916DBD301B}" type="parTrans" cxnId="{3096504E-3744-4953-A871-5D56B07EF89C}">
      <dgm:prSet/>
      <dgm:spPr/>
      <dgm:t>
        <a:bodyPr/>
        <a:lstStyle/>
        <a:p>
          <a:endParaRPr lang="it-IT"/>
        </a:p>
      </dgm:t>
    </dgm:pt>
    <dgm:pt modelId="{7B94F375-51F9-474B-86A2-0B53D062ACD8}" type="sibTrans" cxnId="{3096504E-3744-4953-A871-5D56B07EF89C}">
      <dgm:prSet/>
      <dgm:spPr/>
      <dgm:t>
        <a:bodyPr/>
        <a:lstStyle/>
        <a:p>
          <a:endParaRPr lang="it-IT"/>
        </a:p>
      </dgm:t>
    </dgm:pt>
    <dgm:pt modelId="{6A440AAC-37A7-4CB5-9FD5-700164A5A7DA}">
      <dgm:prSet phldrT="[Testo]" custT="1"/>
      <dgm:spPr/>
      <dgm:t>
        <a:bodyPr/>
        <a:lstStyle/>
        <a:p>
          <a:r>
            <a:rPr lang="it-IT" sz="2000" dirty="0" smtClean="0"/>
            <a:t>D)Elemento soggettivo (doloso)</a:t>
          </a:r>
          <a:endParaRPr lang="it-IT" sz="2000" dirty="0"/>
        </a:p>
      </dgm:t>
    </dgm:pt>
    <dgm:pt modelId="{18D8FAF8-1DD4-4F9B-AF35-025F5D80EF73}" type="parTrans" cxnId="{944A08CE-A106-4853-8F0C-E4898CF6BE06}">
      <dgm:prSet/>
      <dgm:spPr/>
      <dgm:t>
        <a:bodyPr/>
        <a:lstStyle/>
        <a:p>
          <a:endParaRPr lang="it-IT"/>
        </a:p>
      </dgm:t>
    </dgm:pt>
    <dgm:pt modelId="{91EA1931-7407-4A28-BDD1-A41521CC9B3C}" type="sibTrans" cxnId="{944A08CE-A106-4853-8F0C-E4898CF6BE06}">
      <dgm:prSet/>
      <dgm:spPr/>
      <dgm:t>
        <a:bodyPr/>
        <a:lstStyle/>
        <a:p>
          <a:endParaRPr lang="it-IT"/>
        </a:p>
      </dgm:t>
    </dgm:pt>
    <dgm:pt modelId="{03FAC238-818F-4D1B-B0AE-318E1D4D876D}" type="pres">
      <dgm:prSet presAssocID="{69F06449-8D3F-4E1D-9A22-60D25A592864}" presName="composite" presStyleCnt="0">
        <dgm:presLayoutVars>
          <dgm:chMax val="1"/>
          <dgm:dir/>
          <dgm:resizeHandles val="exact"/>
        </dgm:presLayoutVars>
      </dgm:prSet>
      <dgm:spPr/>
      <dgm:t>
        <a:bodyPr/>
        <a:lstStyle/>
        <a:p>
          <a:endParaRPr lang="it-IT"/>
        </a:p>
      </dgm:t>
    </dgm:pt>
    <dgm:pt modelId="{5C8C1959-0F97-40F4-99E3-06DB534FB7AF}" type="pres">
      <dgm:prSet presAssocID="{D89C9175-B91D-41A1-8B2A-BE3DBD6DFC53}" presName="roof" presStyleLbl="dkBgShp" presStyleIdx="0" presStyleCnt="2"/>
      <dgm:spPr/>
      <dgm:t>
        <a:bodyPr/>
        <a:lstStyle/>
        <a:p>
          <a:endParaRPr lang="it-IT"/>
        </a:p>
      </dgm:t>
    </dgm:pt>
    <dgm:pt modelId="{43B01068-5AE3-43B5-8367-3E86250563EB}" type="pres">
      <dgm:prSet presAssocID="{D89C9175-B91D-41A1-8B2A-BE3DBD6DFC53}" presName="pillars" presStyleCnt="0"/>
      <dgm:spPr/>
    </dgm:pt>
    <dgm:pt modelId="{60AB1757-56F4-4EDE-BF51-C428787F8FB7}" type="pres">
      <dgm:prSet presAssocID="{D89C9175-B91D-41A1-8B2A-BE3DBD6DFC53}" presName="pillar1" presStyleLbl="node1" presStyleIdx="0" presStyleCnt="3">
        <dgm:presLayoutVars>
          <dgm:bulletEnabled val="1"/>
        </dgm:presLayoutVars>
      </dgm:prSet>
      <dgm:spPr/>
      <dgm:t>
        <a:bodyPr/>
        <a:lstStyle/>
        <a:p>
          <a:endParaRPr lang="it-IT"/>
        </a:p>
      </dgm:t>
    </dgm:pt>
    <dgm:pt modelId="{BC47F317-4F4B-4EE2-BACD-AB2FC7744306}" type="pres">
      <dgm:prSet presAssocID="{06859E81-B989-4DA1-816F-81E49EB7CBDF}" presName="pillarX" presStyleLbl="node1" presStyleIdx="1" presStyleCnt="3">
        <dgm:presLayoutVars>
          <dgm:bulletEnabled val="1"/>
        </dgm:presLayoutVars>
      </dgm:prSet>
      <dgm:spPr/>
      <dgm:t>
        <a:bodyPr/>
        <a:lstStyle/>
        <a:p>
          <a:endParaRPr lang="it-IT"/>
        </a:p>
      </dgm:t>
    </dgm:pt>
    <dgm:pt modelId="{E44D4D99-02F0-422F-9C64-2CCBE0E275F7}" type="pres">
      <dgm:prSet presAssocID="{6A440AAC-37A7-4CB5-9FD5-700164A5A7DA}" presName="pillarX" presStyleLbl="node1" presStyleIdx="2" presStyleCnt="3">
        <dgm:presLayoutVars>
          <dgm:bulletEnabled val="1"/>
        </dgm:presLayoutVars>
      </dgm:prSet>
      <dgm:spPr/>
      <dgm:t>
        <a:bodyPr/>
        <a:lstStyle/>
        <a:p>
          <a:endParaRPr lang="it-IT"/>
        </a:p>
      </dgm:t>
    </dgm:pt>
    <dgm:pt modelId="{FF6B835F-5C66-45E8-9D2C-A853FB94A959}" type="pres">
      <dgm:prSet presAssocID="{D89C9175-B91D-41A1-8B2A-BE3DBD6DFC53}" presName="base" presStyleLbl="dkBgShp" presStyleIdx="1" presStyleCnt="2"/>
      <dgm:spPr/>
    </dgm:pt>
  </dgm:ptLst>
  <dgm:cxnLst>
    <dgm:cxn modelId="{AE9833E3-A950-42F9-B725-02178988A087}" type="presOf" srcId="{276ED053-94B0-462D-9A22-EBFE6E4CA505}" destId="{60AB1757-56F4-4EDE-BF51-C428787F8FB7}" srcOrd="0" destOrd="0" presId="urn:microsoft.com/office/officeart/2005/8/layout/hList3"/>
    <dgm:cxn modelId="{2C1F017A-92F6-469A-BB2F-E6F08FD79F78}" type="presOf" srcId="{D89C9175-B91D-41A1-8B2A-BE3DBD6DFC53}" destId="{5C8C1959-0F97-40F4-99E3-06DB534FB7AF}" srcOrd="0" destOrd="0" presId="urn:microsoft.com/office/officeart/2005/8/layout/hList3"/>
    <dgm:cxn modelId="{F31219BB-E1AF-4A88-91D5-1D2787116A48}" srcId="{D89C9175-B91D-41A1-8B2A-BE3DBD6DFC53}" destId="{276ED053-94B0-462D-9A22-EBFE6E4CA505}" srcOrd="0" destOrd="0" parTransId="{9C92F4CB-A929-4B9A-A308-86C13F4DDD8E}" sibTransId="{3DA7F080-E5F5-4912-830C-BFDE719960F5}"/>
    <dgm:cxn modelId="{3096504E-3744-4953-A871-5D56B07EF89C}" srcId="{D89C9175-B91D-41A1-8B2A-BE3DBD6DFC53}" destId="{06859E81-B989-4DA1-816F-81E49EB7CBDF}" srcOrd="1" destOrd="0" parTransId="{213666FB-6B96-4F06-8C07-D5916DBD301B}" sibTransId="{7B94F375-51F9-474B-86A2-0B53D062ACD8}"/>
    <dgm:cxn modelId="{944A08CE-A106-4853-8F0C-E4898CF6BE06}" srcId="{D89C9175-B91D-41A1-8B2A-BE3DBD6DFC53}" destId="{6A440AAC-37A7-4CB5-9FD5-700164A5A7DA}" srcOrd="2" destOrd="0" parTransId="{18D8FAF8-1DD4-4F9B-AF35-025F5D80EF73}" sibTransId="{91EA1931-7407-4A28-BDD1-A41521CC9B3C}"/>
    <dgm:cxn modelId="{4DA3FA3D-C7A6-4B21-AAC4-A2CE7DB47F18}" type="presOf" srcId="{6A440AAC-37A7-4CB5-9FD5-700164A5A7DA}" destId="{E44D4D99-02F0-422F-9C64-2CCBE0E275F7}" srcOrd="0" destOrd="0" presId="urn:microsoft.com/office/officeart/2005/8/layout/hList3"/>
    <dgm:cxn modelId="{1ECE4A96-6812-4C27-B82C-158BB9714A3A}" type="presOf" srcId="{69F06449-8D3F-4E1D-9A22-60D25A592864}" destId="{03FAC238-818F-4D1B-B0AE-318E1D4D876D}" srcOrd="0" destOrd="0" presId="urn:microsoft.com/office/officeart/2005/8/layout/hList3"/>
    <dgm:cxn modelId="{94430D04-2EB4-4B30-B2DB-13A684F2D7F3}" srcId="{69F06449-8D3F-4E1D-9A22-60D25A592864}" destId="{D89C9175-B91D-41A1-8B2A-BE3DBD6DFC53}" srcOrd="0" destOrd="0" parTransId="{7316E254-0C61-4736-BEF5-7F31AFA3C113}" sibTransId="{023C5441-DCBE-4FDE-8334-6C6C7057E037}"/>
    <dgm:cxn modelId="{EF7C2DE1-1F41-45F4-A038-EA7D6CC9B9B7}" type="presOf" srcId="{06859E81-B989-4DA1-816F-81E49EB7CBDF}" destId="{BC47F317-4F4B-4EE2-BACD-AB2FC7744306}" srcOrd="0" destOrd="0" presId="urn:microsoft.com/office/officeart/2005/8/layout/hList3"/>
    <dgm:cxn modelId="{7CC2FC56-EF18-4212-8F77-B80F3068E261}" type="presParOf" srcId="{03FAC238-818F-4D1B-B0AE-318E1D4D876D}" destId="{5C8C1959-0F97-40F4-99E3-06DB534FB7AF}" srcOrd="0" destOrd="0" presId="urn:microsoft.com/office/officeart/2005/8/layout/hList3"/>
    <dgm:cxn modelId="{78F6746B-A193-4077-949C-E35F30D9EC80}" type="presParOf" srcId="{03FAC238-818F-4D1B-B0AE-318E1D4D876D}" destId="{43B01068-5AE3-43B5-8367-3E86250563EB}" srcOrd="1" destOrd="0" presId="urn:microsoft.com/office/officeart/2005/8/layout/hList3"/>
    <dgm:cxn modelId="{DE3EF732-E781-4329-82C7-502E0ADBA86F}" type="presParOf" srcId="{43B01068-5AE3-43B5-8367-3E86250563EB}" destId="{60AB1757-56F4-4EDE-BF51-C428787F8FB7}" srcOrd="0" destOrd="0" presId="urn:microsoft.com/office/officeart/2005/8/layout/hList3"/>
    <dgm:cxn modelId="{CC26A605-8732-4562-B6C0-28165E6CD232}" type="presParOf" srcId="{43B01068-5AE3-43B5-8367-3E86250563EB}" destId="{BC47F317-4F4B-4EE2-BACD-AB2FC7744306}" srcOrd="1" destOrd="0" presId="urn:microsoft.com/office/officeart/2005/8/layout/hList3"/>
    <dgm:cxn modelId="{372B7ECF-5822-44BF-8924-8EB1D6149540}" type="presParOf" srcId="{43B01068-5AE3-43B5-8367-3E86250563EB}" destId="{E44D4D99-02F0-422F-9C64-2CCBE0E275F7}" srcOrd="2" destOrd="0" presId="urn:microsoft.com/office/officeart/2005/8/layout/hList3"/>
    <dgm:cxn modelId="{28E02B51-A1CC-4F5F-B2C9-526824FC6799}" type="presParOf" srcId="{03FAC238-818F-4D1B-B0AE-318E1D4D876D}" destId="{FF6B835F-5C66-45E8-9D2C-A853FB94A959}"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0.xml><?xml version="1.0" encoding="utf-8"?>
<dgm:dataModel xmlns:dgm="http://schemas.openxmlformats.org/drawingml/2006/diagram" xmlns:a="http://schemas.openxmlformats.org/drawingml/2006/main">
  <dgm:ptLst>
    <dgm:pt modelId="{4463CFD2-02E7-42ED-BB50-CCE14598CC52}" type="doc">
      <dgm:prSet loTypeId="urn:microsoft.com/office/officeart/2005/8/layout/hProcess9" loCatId="process" qsTypeId="urn:microsoft.com/office/officeart/2005/8/quickstyle/simple1" qsCatId="simple" csTypeId="urn:microsoft.com/office/officeart/2005/8/colors/accent1_2" csCatId="accent1" phldr="1"/>
      <dgm:spPr/>
    </dgm:pt>
    <dgm:pt modelId="{580B3464-DF48-4DD7-BDD4-8C0BC2784494}">
      <dgm:prSet phldrT="[Testo]"/>
      <dgm:spPr/>
      <dgm:t>
        <a:bodyPr/>
        <a:lstStyle/>
        <a:p>
          <a:r>
            <a:rPr lang="it-IT" dirty="0" smtClean="0"/>
            <a:t>Assoggettare </a:t>
          </a:r>
          <a:r>
            <a:rPr lang="it-IT" dirty="0" smtClean="0"/>
            <a:t>a sanzione penale il consulente solo perché, ad. es., prospettando una possibile condotta, abbia fatto sorgere (o rafforzato) nel cliente l’idea di commettere un reato significherebbe, in sostanza, attribuire rilevanza penale a condotte che rientrano nel normale esercizio della professione, e che, quindi, costituiscono </a:t>
          </a:r>
          <a:r>
            <a:rPr lang="it-IT" b="1" dirty="0" smtClean="0">
              <a:solidFill>
                <a:schemeClr val="accent6"/>
              </a:solidFill>
            </a:rPr>
            <a:t>esercizio di un diritto</a:t>
          </a:r>
          <a:endParaRPr lang="it-IT" b="1" dirty="0">
            <a:solidFill>
              <a:schemeClr val="accent6"/>
            </a:solidFill>
          </a:endParaRPr>
        </a:p>
      </dgm:t>
    </dgm:pt>
    <dgm:pt modelId="{9E542EBC-82C9-4808-A41F-811CB526F6E6}" type="parTrans" cxnId="{101BAC83-288E-4FEC-8C75-52E552F6B6D0}">
      <dgm:prSet/>
      <dgm:spPr/>
      <dgm:t>
        <a:bodyPr/>
        <a:lstStyle/>
        <a:p>
          <a:endParaRPr lang="it-IT"/>
        </a:p>
      </dgm:t>
    </dgm:pt>
    <dgm:pt modelId="{8149AF23-8B27-4797-BC1A-5D9005E42AB1}" type="sibTrans" cxnId="{101BAC83-288E-4FEC-8C75-52E552F6B6D0}">
      <dgm:prSet/>
      <dgm:spPr/>
      <dgm:t>
        <a:bodyPr/>
        <a:lstStyle/>
        <a:p>
          <a:endParaRPr lang="it-IT"/>
        </a:p>
      </dgm:t>
    </dgm:pt>
    <dgm:pt modelId="{6D7D2FE7-8792-4D9B-AD50-CE4B565D778A}">
      <dgm:prSet phldrT="[Testo]"/>
      <dgm:spPr/>
      <dgm:t>
        <a:bodyPr/>
        <a:lstStyle/>
        <a:p>
          <a:pPr rtl="0"/>
          <a:r>
            <a:rPr lang="it-IT" dirty="0" smtClean="0"/>
            <a:t>in altri termini mettere in contraddizione l’ordinamento penale con quello </a:t>
          </a:r>
          <a:r>
            <a:rPr lang="it-IT" dirty="0" err="1" smtClean="0"/>
            <a:t>extrapenale</a:t>
          </a:r>
          <a:r>
            <a:rPr lang="it-IT" dirty="0" smtClean="0"/>
            <a:t>, rendendo assolutamente aleatorio lo svolgimento di una libera </a:t>
          </a:r>
          <a:r>
            <a:rPr lang="it-IT" dirty="0" smtClean="0"/>
            <a:t>professione</a:t>
          </a:r>
          <a:endParaRPr lang="it-IT" dirty="0"/>
        </a:p>
      </dgm:t>
    </dgm:pt>
    <dgm:pt modelId="{3232DFCB-D636-410B-89D4-25A9940A3125}" type="parTrans" cxnId="{0DBB55B7-D0DD-4672-B21D-975533CEB924}">
      <dgm:prSet/>
      <dgm:spPr/>
      <dgm:t>
        <a:bodyPr/>
        <a:lstStyle/>
        <a:p>
          <a:endParaRPr lang="it-IT"/>
        </a:p>
      </dgm:t>
    </dgm:pt>
    <dgm:pt modelId="{0906AB66-CC34-4ABF-B66C-E6488AEB1C4F}" type="sibTrans" cxnId="{0DBB55B7-D0DD-4672-B21D-975533CEB924}">
      <dgm:prSet/>
      <dgm:spPr/>
      <dgm:t>
        <a:bodyPr/>
        <a:lstStyle/>
        <a:p>
          <a:endParaRPr lang="it-IT"/>
        </a:p>
      </dgm:t>
    </dgm:pt>
    <dgm:pt modelId="{5E5ED9FA-0A37-4823-A0D4-FF3A08E2E532}">
      <dgm:prSet/>
      <dgm:spPr/>
      <dgm:t>
        <a:bodyPr/>
        <a:lstStyle/>
        <a:p>
          <a:r>
            <a:rPr lang="it-IT" dirty="0" smtClean="0"/>
            <a:t>e sotto altro aspetto (nei rapporti col cliente) </a:t>
          </a:r>
          <a:r>
            <a:rPr lang="it-IT" b="1" dirty="0" smtClean="0">
              <a:solidFill>
                <a:schemeClr val="accent6"/>
              </a:solidFill>
            </a:rPr>
            <a:t>adempimento di un dovere contrattuale </a:t>
          </a:r>
          <a:r>
            <a:rPr lang="it-IT" dirty="0" smtClean="0"/>
            <a:t>(ad es., di fornire al proprio assistito un quadro preciso della situazione in cui si trova, con i rischi- compresi quelli penali- connessi a ciascuna delle scelte che lo stesso potrà effettuare</a:t>
          </a:r>
          <a:r>
            <a:rPr lang="it-IT" dirty="0" smtClean="0"/>
            <a:t>) </a:t>
          </a:r>
          <a:endParaRPr lang="it-IT" dirty="0"/>
        </a:p>
      </dgm:t>
    </dgm:pt>
    <dgm:pt modelId="{96E1DD3C-CF45-4B76-8D9B-CF78938B3B0E}" type="parTrans" cxnId="{64675CB0-20DE-4DDA-B844-81D89EC1061D}">
      <dgm:prSet/>
      <dgm:spPr/>
      <dgm:t>
        <a:bodyPr/>
        <a:lstStyle/>
        <a:p>
          <a:endParaRPr lang="it-IT"/>
        </a:p>
      </dgm:t>
    </dgm:pt>
    <dgm:pt modelId="{BB335423-13C7-46F8-BB1E-5A183ABB73DD}" type="sibTrans" cxnId="{64675CB0-20DE-4DDA-B844-81D89EC1061D}">
      <dgm:prSet/>
      <dgm:spPr/>
      <dgm:t>
        <a:bodyPr/>
        <a:lstStyle/>
        <a:p>
          <a:endParaRPr lang="it-IT"/>
        </a:p>
      </dgm:t>
    </dgm:pt>
    <dgm:pt modelId="{ABA888D3-A56B-4443-952C-C2E62FC1A226}" type="pres">
      <dgm:prSet presAssocID="{4463CFD2-02E7-42ED-BB50-CCE14598CC52}" presName="CompostProcess" presStyleCnt="0">
        <dgm:presLayoutVars>
          <dgm:dir/>
          <dgm:resizeHandles val="exact"/>
        </dgm:presLayoutVars>
      </dgm:prSet>
      <dgm:spPr/>
    </dgm:pt>
    <dgm:pt modelId="{3F90568B-5453-4136-AC1A-CCA019C77F75}" type="pres">
      <dgm:prSet presAssocID="{4463CFD2-02E7-42ED-BB50-CCE14598CC52}" presName="arrow" presStyleLbl="bgShp" presStyleIdx="0" presStyleCnt="1" custLinFactNeighborX="6920" custLinFactNeighborY="44684"/>
      <dgm:spPr/>
    </dgm:pt>
    <dgm:pt modelId="{83969033-65AA-4760-8FBE-1A87F865AE37}" type="pres">
      <dgm:prSet presAssocID="{4463CFD2-02E7-42ED-BB50-CCE14598CC52}" presName="linearProcess" presStyleCnt="0"/>
      <dgm:spPr/>
    </dgm:pt>
    <dgm:pt modelId="{B6B064FD-0C0D-47BD-B353-71268A8A31E8}" type="pres">
      <dgm:prSet presAssocID="{580B3464-DF48-4DD7-BDD4-8C0BC2784494}" presName="textNode" presStyleLbl="node1" presStyleIdx="0" presStyleCnt="3">
        <dgm:presLayoutVars>
          <dgm:bulletEnabled val="1"/>
        </dgm:presLayoutVars>
      </dgm:prSet>
      <dgm:spPr/>
      <dgm:t>
        <a:bodyPr/>
        <a:lstStyle/>
        <a:p>
          <a:endParaRPr lang="it-IT"/>
        </a:p>
      </dgm:t>
    </dgm:pt>
    <dgm:pt modelId="{E2FDF9A4-A676-4F6F-A120-2BF56A128C07}" type="pres">
      <dgm:prSet presAssocID="{8149AF23-8B27-4797-BC1A-5D9005E42AB1}" presName="sibTrans" presStyleCnt="0"/>
      <dgm:spPr/>
    </dgm:pt>
    <dgm:pt modelId="{0DF71C9D-3B52-410F-B253-0871259AD75D}" type="pres">
      <dgm:prSet presAssocID="{5E5ED9FA-0A37-4823-A0D4-FF3A08E2E532}" presName="textNode" presStyleLbl="node1" presStyleIdx="1" presStyleCnt="3">
        <dgm:presLayoutVars>
          <dgm:bulletEnabled val="1"/>
        </dgm:presLayoutVars>
      </dgm:prSet>
      <dgm:spPr/>
      <dgm:t>
        <a:bodyPr/>
        <a:lstStyle/>
        <a:p>
          <a:endParaRPr lang="it-IT"/>
        </a:p>
      </dgm:t>
    </dgm:pt>
    <dgm:pt modelId="{AA6860D2-EB4C-4FE6-9467-6BCA2FA56968}" type="pres">
      <dgm:prSet presAssocID="{BB335423-13C7-46F8-BB1E-5A183ABB73DD}" presName="sibTrans" presStyleCnt="0"/>
      <dgm:spPr/>
    </dgm:pt>
    <dgm:pt modelId="{5565F5E0-4C30-4784-8F58-780C34746296}" type="pres">
      <dgm:prSet presAssocID="{6D7D2FE7-8792-4D9B-AD50-CE4B565D778A}" presName="textNode" presStyleLbl="node1" presStyleIdx="2" presStyleCnt="3">
        <dgm:presLayoutVars>
          <dgm:bulletEnabled val="1"/>
        </dgm:presLayoutVars>
      </dgm:prSet>
      <dgm:spPr/>
      <dgm:t>
        <a:bodyPr/>
        <a:lstStyle/>
        <a:p>
          <a:endParaRPr lang="it-IT"/>
        </a:p>
      </dgm:t>
    </dgm:pt>
  </dgm:ptLst>
  <dgm:cxnLst>
    <dgm:cxn modelId="{076D64D9-C04C-4C18-89BE-7F104E88D98F}" type="presOf" srcId="{4463CFD2-02E7-42ED-BB50-CCE14598CC52}" destId="{ABA888D3-A56B-4443-952C-C2E62FC1A226}" srcOrd="0" destOrd="0" presId="urn:microsoft.com/office/officeart/2005/8/layout/hProcess9"/>
    <dgm:cxn modelId="{FE13F27B-B935-46C5-ACC2-734456DE1E9C}" type="presOf" srcId="{6D7D2FE7-8792-4D9B-AD50-CE4B565D778A}" destId="{5565F5E0-4C30-4784-8F58-780C34746296}" srcOrd="0" destOrd="0" presId="urn:microsoft.com/office/officeart/2005/8/layout/hProcess9"/>
    <dgm:cxn modelId="{1F9C5311-18C1-4DFB-BD9E-C0C397A79D8F}" type="presOf" srcId="{580B3464-DF48-4DD7-BDD4-8C0BC2784494}" destId="{B6B064FD-0C0D-47BD-B353-71268A8A31E8}" srcOrd="0" destOrd="0" presId="urn:microsoft.com/office/officeart/2005/8/layout/hProcess9"/>
    <dgm:cxn modelId="{101BAC83-288E-4FEC-8C75-52E552F6B6D0}" srcId="{4463CFD2-02E7-42ED-BB50-CCE14598CC52}" destId="{580B3464-DF48-4DD7-BDD4-8C0BC2784494}" srcOrd="0" destOrd="0" parTransId="{9E542EBC-82C9-4808-A41F-811CB526F6E6}" sibTransId="{8149AF23-8B27-4797-BC1A-5D9005E42AB1}"/>
    <dgm:cxn modelId="{A1F22D83-D21F-43A9-8C6C-DB5EE5BD5203}" type="presOf" srcId="{5E5ED9FA-0A37-4823-A0D4-FF3A08E2E532}" destId="{0DF71C9D-3B52-410F-B253-0871259AD75D}" srcOrd="0" destOrd="0" presId="urn:microsoft.com/office/officeart/2005/8/layout/hProcess9"/>
    <dgm:cxn modelId="{0DBB55B7-D0DD-4672-B21D-975533CEB924}" srcId="{4463CFD2-02E7-42ED-BB50-CCE14598CC52}" destId="{6D7D2FE7-8792-4D9B-AD50-CE4B565D778A}" srcOrd="2" destOrd="0" parTransId="{3232DFCB-D636-410B-89D4-25A9940A3125}" sibTransId="{0906AB66-CC34-4ABF-B66C-E6488AEB1C4F}"/>
    <dgm:cxn modelId="{64675CB0-20DE-4DDA-B844-81D89EC1061D}" srcId="{4463CFD2-02E7-42ED-BB50-CCE14598CC52}" destId="{5E5ED9FA-0A37-4823-A0D4-FF3A08E2E532}" srcOrd="1" destOrd="0" parTransId="{96E1DD3C-CF45-4B76-8D9B-CF78938B3B0E}" sibTransId="{BB335423-13C7-46F8-BB1E-5A183ABB73DD}"/>
    <dgm:cxn modelId="{E6E2D56F-5DC8-4661-B6E6-CA86EC9A7FBC}" type="presParOf" srcId="{ABA888D3-A56B-4443-952C-C2E62FC1A226}" destId="{3F90568B-5453-4136-AC1A-CCA019C77F75}" srcOrd="0" destOrd="0" presId="urn:microsoft.com/office/officeart/2005/8/layout/hProcess9"/>
    <dgm:cxn modelId="{35D8CF04-84DB-4FD3-BEF6-1F69B018A7E1}" type="presParOf" srcId="{ABA888D3-A56B-4443-952C-C2E62FC1A226}" destId="{83969033-65AA-4760-8FBE-1A87F865AE37}" srcOrd="1" destOrd="0" presId="urn:microsoft.com/office/officeart/2005/8/layout/hProcess9"/>
    <dgm:cxn modelId="{B185FF72-E967-43E4-8E99-693B44C07F45}" type="presParOf" srcId="{83969033-65AA-4760-8FBE-1A87F865AE37}" destId="{B6B064FD-0C0D-47BD-B353-71268A8A31E8}" srcOrd="0" destOrd="0" presId="urn:microsoft.com/office/officeart/2005/8/layout/hProcess9"/>
    <dgm:cxn modelId="{FD3FF913-8DD5-448E-A389-12DA0A40C8D4}" type="presParOf" srcId="{83969033-65AA-4760-8FBE-1A87F865AE37}" destId="{E2FDF9A4-A676-4F6F-A120-2BF56A128C07}" srcOrd="1" destOrd="0" presId="urn:microsoft.com/office/officeart/2005/8/layout/hProcess9"/>
    <dgm:cxn modelId="{31B18261-E05F-4F98-AE7B-3EA2D2A8AFCA}" type="presParOf" srcId="{83969033-65AA-4760-8FBE-1A87F865AE37}" destId="{0DF71C9D-3B52-410F-B253-0871259AD75D}" srcOrd="2" destOrd="0" presId="urn:microsoft.com/office/officeart/2005/8/layout/hProcess9"/>
    <dgm:cxn modelId="{E1729EF7-3506-404B-AD89-E712A9CB24F7}" type="presParOf" srcId="{83969033-65AA-4760-8FBE-1A87F865AE37}" destId="{AA6860D2-EB4C-4FE6-9467-6BCA2FA56968}" srcOrd="3" destOrd="0" presId="urn:microsoft.com/office/officeart/2005/8/layout/hProcess9"/>
    <dgm:cxn modelId="{B1947457-B1D5-47C7-8E93-B54F580004B3}" type="presParOf" srcId="{83969033-65AA-4760-8FBE-1A87F865AE37}" destId="{5565F5E0-4C30-4784-8F58-780C34746296}"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1.xml><?xml version="1.0" encoding="utf-8"?>
<dgm:dataModel xmlns:dgm="http://schemas.openxmlformats.org/drawingml/2006/diagram" xmlns:a="http://schemas.openxmlformats.org/drawingml/2006/main">
  <dgm:ptLst>
    <dgm:pt modelId="{8ABA26A1-BC88-4B95-A16F-670D8F23A508}" type="doc">
      <dgm:prSet loTypeId="urn:microsoft.com/office/officeart/2005/8/layout/process4" loCatId="process" qsTypeId="urn:microsoft.com/office/officeart/2005/8/quickstyle/simple1" qsCatId="simple" csTypeId="urn:microsoft.com/office/officeart/2005/8/colors/accent1_2" csCatId="accent1" phldr="1"/>
      <dgm:spPr/>
      <dgm:t>
        <a:bodyPr/>
        <a:lstStyle/>
        <a:p>
          <a:endParaRPr lang="it-IT"/>
        </a:p>
      </dgm:t>
    </dgm:pt>
    <dgm:pt modelId="{1783752F-A9EF-4433-A56C-682BF131E4F3}">
      <dgm:prSet phldrT="[Testo]"/>
      <dgm:spPr/>
      <dgm:t>
        <a:bodyPr/>
        <a:lstStyle/>
        <a:p>
          <a:r>
            <a:rPr lang="it-IT" dirty="0" smtClean="0"/>
            <a:t>Posso rispondere di dolo eventuale?</a:t>
          </a:r>
          <a:endParaRPr lang="it-IT" dirty="0"/>
        </a:p>
      </dgm:t>
    </dgm:pt>
    <dgm:pt modelId="{5318DB62-6869-4051-93E4-5E19E8C83229}" type="parTrans" cxnId="{C5826EC6-F86A-4C46-A3B9-FAF534CB446D}">
      <dgm:prSet/>
      <dgm:spPr/>
      <dgm:t>
        <a:bodyPr/>
        <a:lstStyle/>
        <a:p>
          <a:endParaRPr lang="it-IT"/>
        </a:p>
      </dgm:t>
    </dgm:pt>
    <dgm:pt modelId="{2CA8052D-2619-4C86-8CAE-ED67B444976C}" type="sibTrans" cxnId="{C5826EC6-F86A-4C46-A3B9-FAF534CB446D}">
      <dgm:prSet/>
      <dgm:spPr/>
      <dgm:t>
        <a:bodyPr/>
        <a:lstStyle/>
        <a:p>
          <a:endParaRPr lang="it-IT"/>
        </a:p>
      </dgm:t>
    </dgm:pt>
    <dgm:pt modelId="{F3E5480A-D4E3-4DE2-BC45-3489DCCFAF26}">
      <dgm:prSet phldrT="[Testo]"/>
      <dgm:spPr/>
      <dgm:t>
        <a:bodyPr/>
        <a:lstStyle/>
        <a:p>
          <a:r>
            <a:rPr lang="it-IT" dirty="0" smtClean="0"/>
            <a:t>Accettazione del rischio</a:t>
          </a:r>
          <a:endParaRPr lang="it-IT" dirty="0"/>
        </a:p>
      </dgm:t>
    </dgm:pt>
    <dgm:pt modelId="{EDCDF85F-D95E-4518-8CBF-3E1B30BD07D0}" type="parTrans" cxnId="{77BBC043-3079-4F32-9019-A3A697F0D4D8}">
      <dgm:prSet/>
      <dgm:spPr/>
      <dgm:t>
        <a:bodyPr/>
        <a:lstStyle/>
        <a:p>
          <a:endParaRPr lang="it-IT"/>
        </a:p>
      </dgm:t>
    </dgm:pt>
    <dgm:pt modelId="{7B85691C-8A19-45A3-B897-FC60F29EA35B}" type="sibTrans" cxnId="{77BBC043-3079-4F32-9019-A3A697F0D4D8}">
      <dgm:prSet/>
      <dgm:spPr/>
      <dgm:t>
        <a:bodyPr/>
        <a:lstStyle/>
        <a:p>
          <a:endParaRPr lang="it-IT"/>
        </a:p>
      </dgm:t>
    </dgm:pt>
    <dgm:pt modelId="{2B14E601-07C2-4B0D-B12B-F42D25358D80}">
      <dgm:prSet phldrT="[Testo]"/>
      <dgm:spPr/>
      <dgm:t>
        <a:bodyPr/>
        <a:lstStyle/>
        <a:p>
          <a:r>
            <a:rPr lang="it-IT" dirty="0" smtClean="0"/>
            <a:t>Consapevolezza sfumata</a:t>
          </a:r>
          <a:endParaRPr lang="it-IT" dirty="0"/>
        </a:p>
      </dgm:t>
    </dgm:pt>
    <dgm:pt modelId="{BABCEE71-CD93-49B6-B0E5-3570A4FA3CA2}" type="parTrans" cxnId="{FEB0BA2E-F6D7-45E5-8081-823BDBE4C6E6}">
      <dgm:prSet/>
      <dgm:spPr/>
      <dgm:t>
        <a:bodyPr/>
        <a:lstStyle/>
        <a:p>
          <a:endParaRPr lang="it-IT"/>
        </a:p>
      </dgm:t>
    </dgm:pt>
    <dgm:pt modelId="{2BF611F6-DDD4-48EC-BE70-F1165A0F18C6}" type="sibTrans" cxnId="{FEB0BA2E-F6D7-45E5-8081-823BDBE4C6E6}">
      <dgm:prSet/>
      <dgm:spPr/>
      <dgm:t>
        <a:bodyPr/>
        <a:lstStyle/>
        <a:p>
          <a:endParaRPr lang="it-IT"/>
        </a:p>
      </dgm:t>
    </dgm:pt>
    <dgm:pt modelId="{CA959E4F-1909-435E-A51D-62EC662A25CF}">
      <dgm:prSet phldrT="[Testo]"/>
      <dgm:spPr/>
      <dgm:t>
        <a:bodyPr/>
        <a:lstStyle/>
        <a:p>
          <a:r>
            <a:rPr lang="it-IT" dirty="0" smtClean="0"/>
            <a:t>A </a:t>
          </a:r>
          <a:r>
            <a:rPr lang="it-IT" dirty="0" err="1" smtClean="0"/>
            <a:t>rigor</a:t>
          </a:r>
          <a:r>
            <a:rPr lang="it-IT" dirty="0" smtClean="0"/>
            <a:t> di logica, NO!</a:t>
          </a:r>
          <a:endParaRPr lang="it-IT" dirty="0"/>
        </a:p>
      </dgm:t>
    </dgm:pt>
    <dgm:pt modelId="{B9938335-39EC-4DC5-9132-DE72952718E2}" type="parTrans" cxnId="{C924EE3A-ACDB-421D-B548-EB7CE831C637}">
      <dgm:prSet/>
      <dgm:spPr/>
      <dgm:t>
        <a:bodyPr/>
        <a:lstStyle/>
        <a:p>
          <a:endParaRPr lang="it-IT"/>
        </a:p>
      </dgm:t>
    </dgm:pt>
    <dgm:pt modelId="{AC6DC308-E9FB-4F08-9570-078BCCF37A12}" type="sibTrans" cxnId="{C924EE3A-ACDB-421D-B548-EB7CE831C637}">
      <dgm:prSet/>
      <dgm:spPr/>
      <dgm:t>
        <a:bodyPr/>
        <a:lstStyle/>
        <a:p>
          <a:endParaRPr lang="it-IT"/>
        </a:p>
      </dgm:t>
    </dgm:pt>
    <dgm:pt modelId="{CBB8079E-8DFE-4522-9EA4-51C0FE7481AB}">
      <dgm:prSet phldrT="[Testo]"/>
      <dgm:spPr/>
      <dgm:t>
        <a:bodyPr/>
        <a:lstStyle/>
        <a:p>
          <a:r>
            <a:rPr lang="it-IT" dirty="0" smtClean="0"/>
            <a:t>L’attività di mera consulenza diviene penalmente rilevante proprio</a:t>
          </a:r>
        </a:p>
        <a:p>
          <a:r>
            <a:rPr lang="it-IT" b="1" u="none" dirty="0" smtClean="0">
              <a:solidFill>
                <a:schemeClr val="tx1"/>
              </a:solidFill>
            </a:rPr>
            <a:t> in quanto finalizzata a sospingere il cliente alla commissione del fatto di reato</a:t>
          </a:r>
          <a:endParaRPr lang="it-IT" b="1" u="none" dirty="0">
            <a:solidFill>
              <a:schemeClr val="tx1"/>
            </a:solidFill>
          </a:endParaRPr>
        </a:p>
      </dgm:t>
    </dgm:pt>
    <dgm:pt modelId="{91FC5B23-1007-41E1-9860-ED2B835E9DAD}" type="parTrans" cxnId="{5DF4BD26-5C4E-4D74-B91B-E4E6933AC081}">
      <dgm:prSet/>
      <dgm:spPr/>
      <dgm:t>
        <a:bodyPr/>
        <a:lstStyle/>
        <a:p>
          <a:endParaRPr lang="it-IT"/>
        </a:p>
      </dgm:t>
    </dgm:pt>
    <dgm:pt modelId="{0371E9A0-FE41-43E1-AC06-96D4ED43A2A5}" type="sibTrans" cxnId="{5DF4BD26-5C4E-4D74-B91B-E4E6933AC081}">
      <dgm:prSet/>
      <dgm:spPr/>
      <dgm:t>
        <a:bodyPr/>
        <a:lstStyle/>
        <a:p>
          <a:endParaRPr lang="it-IT"/>
        </a:p>
      </dgm:t>
    </dgm:pt>
    <dgm:pt modelId="{67159161-DB75-4820-B30C-1CAAEFE8AF51}">
      <dgm:prSet phldrT="[Testo]"/>
      <dgm:spPr/>
      <dgm:t>
        <a:bodyPr/>
        <a:lstStyle/>
        <a:p>
          <a:r>
            <a:rPr lang="it-IT" dirty="0" smtClean="0"/>
            <a:t>La mutevolezza del reale</a:t>
          </a:r>
          <a:endParaRPr lang="it-IT" dirty="0"/>
        </a:p>
      </dgm:t>
    </dgm:pt>
    <dgm:pt modelId="{E455C1DC-535F-446B-AEBF-9CE054D50E2B}" type="parTrans" cxnId="{1875CE20-20FC-4685-A157-60652E3CF5D5}">
      <dgm:prSet/>
      <dgm:spPr/>
      <dgm:t>
        <a:bodyPr/>
        <a:lstStyle/>
        <a:p>
          <a:endParaRPr lang="it-IT"/>
        </a:p>
      </dgm:t>
    </dgm:pt>
    <dgm:pt modelId="{DB19C6E0-98EB-4E6A-AE35-39818BC54332}" type="sibTrans" cxnId="{1875CE20-20FC-4685-A157-60652E3CF5D5}">
      <dgm:prSet/>
      <dgm:spPr/>
      <dgm:t>
        <a:bodyPr/>
        <a:lstStyle/>
        <a:p>
          <a:endParaRPr lang="it-IT"/>
        </a:p>
      </dgm:t>
    </dgm:pt>
    <dgm:pt modelId="{B6CF752F-7A6D-41D1-82B5-67F90CAC96E7}">
      <dgm:prSet phldrT="[Testo]"/>
      <dgm:spPr/>
      <dgm:t>
        <a:bodyPr/>
        <a:lstStyle/>
        <a:p>
          <a:r>
            <a:rPr lang="it-IT" dirty="0" smtClean="0"/>
            <a:t>Tra il sicuramente lecito ed il sicuramente illecito, residua una c.d. </a:t>
          </a:r>
          <a:r>
            <a:rPr lang="it-IT" b="1" dirty="0" smtClean="0"/>
            <a:t>fascia intermedia</a:t>
          </a:r>
          <a:r>
            <a:rPr lang="it-IT" dirty="0" smtClean="0"/>
            <a:t>, rispetto alla quale il dubbio dovrà essere sciolto volta per volta dal giudice</a:t>
          </a:r>
          <a:endParaRPr lang="it-IT" dirty="0"/>
        </a:p>
      </dgm:t>
    </dgm:pt>
    <dgm:pt modelId="{822E0B0C-6CC8-4650-9320-BC2496A665A5}" type="parTrans" cxnId="{F74FA6A4-8FA0-42D6-AA31-CCD19A830194}">
      <dgm:prSet/>
      <dgm:spPr/>
      <dgm:t>
        <a:bodyPr/>
        <a:lstStyle/>
        <a:p>
          <a:endParaRPr lang="it-IT"/>
        </a:p>
      </dgm:t>
    </dgm:pt>
    <dgm:pt modelId="{BA1486BF-3797-4777-8D60-B448503B9850}" type="sibTrans" cxnId="{F74FA6A4-8FA0-42D6-AA31-CCD19A830194}">
      <dgm:prSet/>
      <dgm:spPr/>
      <dgm:t>
        <a:bodyPr/>
        <a:lstStyle/>
        <a:p>
          <a:endParaRPr lang="it-IT"/>
        </a:p>
      </dgm:t>
    </dgm:pt>
    <dgm:pt modelId="{20BBA6A3-51DC-4C58-81BF-8F973E24C1D4}">
      <dgm:prSet phldrT="[Testo]"/>
      <dgm:spPr/>
      <dgm:t>
        <a:bodyPr/>
        <a:lstStyle/>
        <a:p>
          <a:r>
            <a:rPr lang="it-IT" dirty="0" smtClean="0"/>
            <a:t>Tenendo conto di tutti gli elementi della situazione concretamente svoltasi</a:t>
          </a:r>
          <a:endParaRPr lang="it-IT" dirty="0"/>
        </a:p>
      </dgm:t>
    </dgm:pt>
    <dgm:pt modelId="{01FAAD91-29BA-4AD4-9781-A6E8C2CCFB62}" type="parTrans" cxnId="{E99333A3-A2BB-465F-8F4B-186A9647AE8E}">
      <dgm:prSet/>
      <dgm:spPr/>
      <dgm:t>
        <a:bodyPr/>
        <a:lstStyle/>
        <a:p>
          <a:endParaRPr lang="it-IT"/>
        </a:p>
      </dgm:t>
    </dgm:pt>
    <dgm:pt modelId="{0BBA362B-F0B8-4AE1-B6BC-63FFFA85E06D}" type="sibTrans" cxnId="{E99333A3-A2BB-465F-8F4B-186A9647AE8E}">
      <dgm:prSet/>
      <dgm:spPr/>
      <dgm:t>
        <a:bodyPr/>
        <a:lstStyle/>
        <a:p>
          <a:endParaRPr lang="it-IT"/>
        </a:p>
      </dgm:t>
    </dgm:pt>
    <dgm:pt modelId="{0300C279-CCE3-4EAC-BEBB-5F443CF390DC}" type="pres">
      <dgm:prSet presAssocID="{8ABA26A1-BC88-4B95-A16F-670D8F23A508}" presName="Name0" presStyleCnt="0">
        <dgm:presLayoutVars>
          <dgm:dir/>
          <dgm:animLvl val="lvl"/>
          <dgm:resizeHandles val="exact"/>
        </dgm:presLayoutVars>
      </dgm:prSet>
      <dgm:spPr/>
      <dgm:t>
        <a:bodyPr/>
        <a:lstStyle/>
        <a:p>
          <a:endParaRPr lang="it-IT"/>
        </a:p>
      </dgm:t>
    </dgm:pt>
    <dgm:pt modelId="{C17D5EDB-3A08-4CA7-9A37-351FFBCF725B}" type="pres">
      <dgm:prSet presAssocID="{67159161-DB75-4820-B30C-1CAAEFE8AF51}" presName="boxAndChildren" presStyleCnt="0"/>
      <dgm:spPr/>
    </dgm:pt>
    <dgm:pt modelId="{F9F316B5-EFD2-46CD-B6F8-CA9E04A33EEA}" type="pres">
      <dgm:prSet presAssocID="{67159161-DB75-4820-B30C-1CAAEFE8AF51}" presName="parentTextBox" presStyleLbl="node1" presStyleIdx="0" presStyleCnt="3"/>
      <dgm:spPr/>
      <dgm:t>
        <a:bodyPr/>
        <a:lstStyle/>
        <a:p>
          <a:endParaRPr lang="it-IT"/>
        </a:p>
      </dgm:t>
    </dgm:pt>
    <dgm:pt modelId="{A3BB8B49-5027-4099-9096-F2F02DD7ADEC}" type="pres">
      <dgm:prSet presAssocID="{67159161-DB75-4820-B30C-1CAAEFE8AF51}" presName="entireBox" presStyleLbl="node1" presStyleIdx="0" presStyleCnt="3"/>
      <dgm:spPr/>
      <dgm:t>
        <a:bodyPr/>
        <a:lstStyle/>
        <a:p>
          <a:endParaRPr lang="it-IT"/>
        </a:p>
      </dgm:t>
    </dgm:pt>
    <dgm:pt modelId="{FFCA37C9-3F02-4397-A328-FF01A0700110}" type="pres">
      <dgm:prSet presAssocID="{67159161-DB75-4820-B30C-1CAAEFE8AF51}" presName="descendantBox" presStyleCnt="0"/>
      <dgm:spPr/>
    </dgm:pt>
    <dgm:pt modelId="{0B3A07D7-6192-4EAD-89A3-D92BA5191FE9}" type="pres">
      <dgm:prSet presAssocID="{B6CF752F-7A6D-41D1-82B5-67F90CAC96E7}" presName="childTextBox" presStyleLbl="fgAccFollowNode1" presStyleIdx="0" presStyleCnt="5">
        <dgm:presLayoutVars>
          <dgm:bulletEnabled val="1"/>
        </dgm:presLayoutVars>
      </dgm:prSet>
      <dgm:spPr/>
      <dgm:t>
        <a:bodyPr/>
        <a:lstStyle/>
        <a:p>
          <a:endParaRPr lang="it-IT"/>
        </a:p>
      </dgm:t>
    </dgm:pt>
    <dgm:pt modelId="{424AB41D-78C8-4455-A379-0984BD11DDBE}" type="pres">
      <dgm:prSet presAssocID="{20BBA6A3-51DC-4C58-81BF-8F973E24C1D4}" presName="childTextBox" presStyleLbl="fgAccFollowNode1" presStyleIdx="1" presStyleCnt="5">
        <dgm:presLayoutVars>
          <dgm:bulletEnabled val="1"/>
        </dgm:presLayoutVars>
      </dgm:prSet>
      <dgm:spPr/>
      <dgm:t>
        <a:bodyPr/>
        <a:lstStyle/>
        <a:p>
          <a:endParaRPr lang="it-IT"/>
        </a:p>
      </dgm:t>
    </dgm:pt>
    <dgm:pt modelId="{3862A9B3-8766-4B61-BB52-8DAA5CC9476A}" type="pres">
      <dgm:prSet presAssocID="{AC6DC308-E9FB-4F08-9570-078BCCF37A12}" presName="sp" presStyleCnt="0"/>
      <dgm:spPr/>
    </dgm:pt>
    <dgm:pt modelId="{A54836EE-9E18-41A9-BBF3-B6781D1E0929}" type="pres">
      <dgm:prSet presAssocID="{CA959E4F-1909-435E-A51D-62EC662A25CF}" presName="arrowAndChildren" presStyleCnt="0"/>
      <dgm:spPr/>
    </dgm:pt>
    <dgm:pt modelId="{74FF7AB8-AA8A-4051-8C1A-AEED8CF1885F}" type="pres">
      <dgm:prSet presAssocID="{CA959E4F-1909-435E-A51D-62EC662A25CF}" presName="parentTextArrow" presStyleLbl="node1" presStyleIdx="0" presStyleCnt="3"/>
      <dgm:spPr/>
      <dgm:t>
        <a:bodyPr/>
        <a:lstStyle/>
        <a:p>
          <a:endParaRPr lang="it-IT"/>
        </a:p>
      </dgm:t>
    </dgm:pt>
    <dgm:pt modelId="{1BA34139-A5DB-4D71-A2BB-3B04BC780850}" type="pres">
      <dgm:prSet presAssocID="{CA959E4F-1909-435E-A51D-62EC662A25CF}" presName="arrow" presStyleLbl="node1" presStyleIdx="1" presStyleCnt="3"/>
      <dgm:spPr/>
      <dgm:t>
        <a:bodyPr/>
        <a:lstStyle/>
        <a:p>
          <a:endParaRPr lang="it-IT"/>
        </a:p>
      </dgm:t>
    </dgm:pt>
    <dgm:pt modelId="{26220CC8-131F-4543-83AC-E18996B617F3}" type="pres">
      <dgm:prSet presAssocID="{CA959E4F-1909-435E-A51D-62EC662A25CF}" presName="descendantArrow" presStyleCnt="0"/>
      <dgm:spPr/>
    </dgm:pt>
    <dgm:pt modelId="{A8CFABD5-5C0A-4BAA-8357-82FAD89E076D}" type="pres">
      <dgm:prSet presAssocID="{CBB8079E-8DFE-4522-9EA4-51C0FE7481AB}" presName="childTextArrow" presStyleLbl="fgAccFollowNode1" presStyleIdx="2" presStyleCnt="5" custLinFactNeighborX="-11157" custLinFactNeighborY="2547">
        <dgm:presLayoutVars>
          <dgm:bulletEnabled val="1"/>
        </dgm:presLayoutVars>
      </dgm:prSet>
      <dgm:spPr/>
      <dgm:t>
        <a:bodyPr/>
        <a:lstStyle/>
        <a:p>
          <a:endParaRPr lang="it-IT"/>
        </a:p>
      </dgm:t>
    </dgm:pt>
    <dgm:pt modelId="{02307C54-02DD-4D5E-BE6E-48256ED4EF44}" type="pres">
      <dgm:prSet presAssocID="{2CA8052D-2619-4C86-8CAE-ED67B444976C}" presName="sp" presStyleCnt="0"/>
      <dgm:spPr/>
    </dgm:pt>
    <dgm:pt modelId="{BDAA43C5-723D-4427-8EA3-860FD324A748}" type="pres">
      <dgm:prSet presAssocID="{1783752F-A9EF-4433-A56C-682BF131E4F3}" presName="arrowAndChildren" presStyleCnt="0"/>
      <dgm:spPr/>
    </dgm:pt>
    <dgm:pt modelId="{17B00C3D-F41E-4C74-8846-4C1E9717160B}" type="pres">
      <dgm:prSet presAssocID="{1783752F-A9EF-4433-A56C-682BF131E4F3}" presName="parentTextArrow" presStyleLbl="node1" presStyleIdx="1" presStyleCnt="3"/>
      <dgm:spPr/>
      <dgm:t>
        <a:bodyPr/>
        <a:lstStyle/>
        <a:p>
          <a:endParaRPr lang="it-IT"/>
        </a:p>
      </dgm:t>
    </dgm:pt>
    <dgm:pt modelId="{97D85E64-B3CB-4818-B385-15195417BBCC}" type="pres">
      <dgm:prSet presAssocID="{1783752F-A9EF-4433-A56C-682BF131E4F3}" presName="arrow" presStyleLbl="node1" presStyleIdx="2" presStyleCnt="3" custLinFactNeighborY="-416"/>
      <dgm:spPr/>
      <dgm:t>
        <a:bodyPr/>
        <a:lstStyle/>
        <a:p>
          <a:endParaRPr lang="it-IT"/>
        </a:p>
      </dgm:t>
    </dgm:pt>
    <dgm:pt modelId="{35D25AE4-E7E2-4813-8D2C-207EE5FFCD32}" type="pres">
      <dgm:prSet presAssocID="{1783752F-A9EF-4433-A56C-682BF131E4F3}" presName="descendantArrow" presStyleCnt="0"/>
      <dgm:spPr/>
    </dgm:pt>
    <dgm:pt modelId="{444ABDD1-494E-4FCE-87E6-C12468D6DD15}" type="pres">
      <dgm:prSet presAssocID="{F3E5480A-D4E3-4DE2-BC45-3489DCCFAF26}" presName="childTextArrow" presStyleLbl="fgAccFollowNode1" presStyleIdx="3" presStyleCnt="5">
        <dgm:presLayoutVars>
          <dgm:bulletEnabled val="1"/>
        </dgm:presLayoutVars>
      </dgm:prSet>
      <dgm:spPr/>
      <dgm:t>
        <a:bodyPr/>
        <a:lstStyle/>
        <a:p>
          <a:endParaRPr lang="it-IT"/>
        </a:p>
      </dgm:t>
    </dgm:pt>
    <dgm:pt modelId="{BEF27BCD-78EC-4DA1-9485-0216CE46140C}" type="pres">
      <dgm:prSet presAssocID="{2B14E601-07C2-4B0D-B12B-F42D25358D80}" presName="childTextArrow" presStyleLbl="fgAccFollowNode1" presStyleIdx="4" presStyleCnt="5">
        <dgm:presLayoutVars>
          <dgm:bulletEnabled val="1"/>
        </dgm:presLayoutVars>
      </dgm:prSet>
      <dgm:spPr/>
      <dgm:t>
        <a:bodyPr/>
        <a:lstStyle/>
        <a:p>
          <a:endParaRPr lang="it-IT"/>
        </a:p>
      </dgm:t>
    </dgm:pt>
  </dgm:ptLst>
  <dgm:cxnLst>
    <dgm:cxn modelId="{4F9CCBF5-A426-4D39-97B9-C2DC54C4E675}" type="presOf" srcId="{67159161-DB75-4820-B30C-1CAAEFE8AF51}" destId="{F9F316B5-EFD2-46CD-B6F8-CA9E04A33EEA}" srcOrd="0" destOrd="0" presId="urn:microsoft.com/office/officeart/2005/8/layout/process4"/>
    <dgm:cxn modelId="{B06F054E-120E-4BE2-A9C6-876857A69A37}" type="presOf" srcId="{CA959E4F-1909-435E-A51D-62EC662A25CF}" destId="{74FF7AB8-AA8A-4051-8C1A-AEED8CF1885F}" srcOrd="0" destOrd="0" presId="urn:microsoft.com/office/officeart/2005/8/layout/process4"/>
    <dgm:cxn modelId="{AF6449FC-8626-4A4A-9461-F72B45BBC5CA}" type="presOf" srcId="{1783752F-A9EF-4433-A56C-682BF131E4F3}" destId="{97D85E64-B3CB-4818-B385-15195417BBCC}" srcOrd="1" destOrd="0" presId="urn:microsoft.com/office/officeart/2005/8/layout/process4"/>
    <dgm:cxn modelId="{C924EE3A-ACDB-421D-B548-EB7CE831C637}" srcId="{8ABA26A1-BC88-4B95-A16F-670D8F23A508}" destId="{CA959E4F-1909-435E-A51D-62EC662A25CF}" srcOrd="1" destOrd="0" parTransId="{B9938335-39EC-4DC5-9132-DE72952718E2}" sibTransId="{AC6DC308-E9FB-4F08-9570-078BCCF37A12}"/>
    <dgm:cxn modelId="{A7AE64F9-E29D-4783-8964-EF7B723C2266}" type="presOf" srcId="{67159161-DB75-4820-B30C-1CAAEFE8AF51}" destId="{A3BB8B49-5027-4099-9096-F2F02DD7ADEC}" srcOrd="1" destOrd="0" presId="urn:microsoft.com/office/officeart/2005/8/layout/process4"/>
    <dgm:cxn modelId="{986BDF87-808E-47AF-B11E-BC437B68366C}" type="presOf" srcId="{8ABA26A1-BC88-4B95-A16F-670D8F23A508}" destId="{0300C279-CCE3-4EAC-BEBB-5F443CF390DC}" srcOrd="0" destOrd="0" presId="urn:microsoft.com/office/officeart/2005/8/layout/process4"/>
    <dgm:cxn modelId="{5DF4BD26-5C4E-4D74-B91B-E4E6933AC081}" srcId="{CA959E4F-1909-435E-A51D-62EC662A25CF}" destId="{CBB8079E-8DFE-4522-9EA4-51C0FE7481AB}" srcOrd="0" destOrd="0" parTransId="{91FC5B23-1007-41E1-9860-ED2B835E9DAD}" sibTransId="{0371E9A0-FE41-43E1-AC06-96D4ED43A2A5}"/>
    <dgm:cxn modelId="{F74FA6A4-8FA0-42D6-AA31-CCD19A830194}" srcId="{67159161-DB75-4820-B30C-1CAAEFE8AF51}" destId="{B6CF752F-7A6D-41D1-82B5-67F90CAC96E7}" srcOrd="0" destOrd="0" parTransId="{822E0B0C-6CC8-4650-9320-BC2496A665A5}" sibTransId="{BA1486BF-3797-4777-8D60-B448503B9850}"/>
    <dgm:cxn modelId="{FEB0BA2E-F6D7-45E5-8081-823BDBE4C6E6}" srcId="{1783752F-A9EF-4433-A56C-682BF131E4F3}" destId="{2B14E601-07C2-4B0D-B12B-F42D25358D80}" srcOrd="1" destOrd="0" parTransId="{BABCEE71-CD93-49B6-B0E5-3570A4FA3CA2}" sibTransId="{2BF611F6-DDD4-48EC-BE70-F1165A0F18C6}"/>
    <dgm:cxn modelId="{199D70F9-D5D9-447D-A853-1C8D7A2836ED}" type="presOf" srcId="{F3E5480A-D4E3-4DE2-BC45-3489DCCFAF26}" destId="{444ABDD1-494E-4FCE-87E6-C12468D6DD15}" srcOrd="0" destOrd="0" presId="urn:microsoft.com/office/officeart/2005/8/layout/process4"/>
    <dgm:cxn modelId="{1875CE20-20FC-4685-A157-60652E3CF5D5}" srcId="{8ABA26A1-BC88-4B95-A16F-670D8F23A508}" destId="{67159161-DB75-4820-B30C-1CAAEFE8AF51}" srcOrd="2" destOrd="0" parTransId="{E455C1DC-535F-446B-AEBF-9CE054D50E2B}" sibTransId="{DB19C6E0-98EB-4E6A-AE35-39818BC54332}"/>
    <dgm:cxn modelId="{0AE7D702-BB60-4316-8BDF-1A8E89662A5E}" type="presOf" srcId="{CA959E4F-1909-435E-A51D-62EC662A25CF}" destId="{1BA34139-A5DB-4D71-A2BB-3B04BC780850}" srcOrd="1" destOrd="0" presId="urn:microsoft.com/office/officeart/2005/8/layout/process4"/>
    <dgm:cxn modelId="{20E392B9-A3E9-4398-897D-B5134C2B20C6}" type="presOf" srcId="{20BBA6A3-51DC-4C58-81BF-8F973E24C1D4}" destId="{424AB41D-78C8-4455-A379-0984BD11DDBE}" srcOrd="0" destOrd="0" presId="urn:microsoft.com/office/officeart/2005/8/layout/process4"/>
    <dgm:cxn modelId="{D16A2DFB-4601-4CE2-BBE8-05D325AB9B45}" type="presOf" srcId="{CBB8079E-8DFE-4522-9EA4-51C0FE7481AB}" destId="{A8CFABD5-5C0A-4BAA-8357-82FAD89E076D}" srcOrd="0" destOrd="0" presId="urn:microsoft.com/office/officeart/2005/8/layout/process4"/>
    <dgm:cxn modelId="{E99333A3-A2BB-465F-8F4B-186A9647AE8E}" srcId="{67159161-DB75-4820-B30C-1CAAEFE8AF51}" destId="{20BBA6A3-51DC-4C58-81BF-8F973E24C1D4}" srcOrd="1" destOrd="0" parTransId="{01FAAD91-29BA-4AD4-9781-A6E8C2CCFB62}" sibTransId="{0BBA362B-F0B8-4AE1-B6BC-63FFFA85E06D}"/>
    <dgm:cxn modelId="{77BBC043-3079-4F32-9019-A3A697F0D4D8}" srcId="{1783752F-A9EF-4433-A56C-682BF131E4F3}" destId="{F3E5480A-D4E3-4DE2-BC45-3489DCCFAF26}" srcOrd="0" destOrd="0" parTransId="{EDCDF85F-D95E-4518-8CBF-3E1B30BD07D0}" sibTransId="{7B85691C-8A19-45A3-B897-FC60F29EA35B}"/>
    <dgm:cxn modelId="{C5826EC6-F86A-4C46-A3B9-FAF534CB446D}" srcId="{8ABA26A1-BC88-4B95-A16F-670D8F23A508}" destId="{1783752F-A9EF-4433-A56C-682BF131E4F3}" srcOrd="0" destOrd="0" parTransId="{5318DB62-6869-4051-93E4-5E19E8C83229}" sibTransId="{2CA8052D-2619-4C86-8CAE-ED67B444976C}"/>
    <dgm:cxn modelId="{F00A686B-382D-41BD-BC9E-A36739450B1E}" type="presOf" srcId="{2B14E601-07C2-4B0D-B12B-F42D25358D80}" destId="{BEF27BCD-78EC-4DA1-9485-0216CE46140C}" srcOrd="0" destOrd="0" presId="urn:microsoft.com/office/officeart/2005/8/layout/process4"/>
    <dgm:cxn modelId="{27AF5E0D-8960-45A3-8157-7DE8FFCFF584}" type="presOf" srcId="{B6CF752F-7A6D-41D1-82B5-67F90CAC96E7}" destId="{0B3A07D7-6192-4EAD-89A3-D92BA5191FE9}" srcOrd="0" destOrd="0" presId="urn:microsoft.com/office/officeart/2005/8/layout/process4"/>
    <dgm:cxn modelId="{6E72DAD5-0896-4F94-B7DC-134855A11F6F}" type="presOf" srcId="{1783752F-A9EF-4433-A56C-682BF131E4F3}" destId="{17B00C3D-F41E-4C74-8846-4C1E9717160B}" srcOrd="0" destOrd="0" presId="urn:microsoft.com/office/officeart/2005/8/layout/process4"/>
    <dgm:cxn modelId="{DB35542D-53A6-4164-8E06-D219001225A0}" type="presParOf" srcId="{0300C279-CCE3-4EAC-BEBB-5F443CF390DC}" destId="{C17D5EDB-3A08-4CA7-9A37-351FFBCF725B}" srcOrd="0" destOrd="0" presId="urn:microsoft.com/office/officeart/2005/8/layout/process4"/>
    <dgm:cxn modelId="{FB504D2C-D1D1-4018-A45E-69968B769FD1}" type="presParOf" srcId="{C17D5EDB-3A08-4CA7-9A37-351FFBCF725B}" destId="{F9F316B5-EFD2-46CD-B6F8-CA9E04A33EEA}" srcOrd="0" destOrd="0" presId="urn:microsoft.com/office/officeart/2005/8/layout/process4"/>
    <dgm:cxn modelId="{3DA37C45-D2C9-45C7-98F7-5E1FE32FA74D}" type="presParOf" srcId="{C17D5EDB-3A08-4CA7-9A37-351FFBCF725B}" destId="{A3BB8B49-5027-4099-9096-F2F02DD7ADEC}" srcOrd="1" destOrd="0" presId="urn:microsoft.com/office/officeart/2005/8/layout/process4"/>
    <dgm:cxn modelId="{C60D3696-813E-4F42-A596-6FF77DC78A86}" type="presParOf" srcId="{C17D5EDB-3A08-4CA7-9A37-351FFBCF725B}" destId="{FFCA37C9-3F02-4397-A328-FF01A0700110}" srcOrd="2" destOrd="0" presId="urn:microsoft.com/office/officeart/2005/8/layout/process4"/>
    <dgm:cxn modelId="{328A88F2-5CE5-47D1-BBE9-5E7512FCD4A0}" type="presParOf" srcId="{FFCA37C9-3F02-4397-A328-FF01A0700110}" destId="{0B3A07D7-6192-4EAD-89A3-D92BA5191FE9}" srcOrd="0" destOrd="0" presId="urn:microsoft.com/office/officeart/2005/8/layout/process4"/>
    <dgm:cxn modelId="{C1A26F65-5DBF-43A4-8616-453F8A8B32A4}" type="presParOf" srcId="{FFCA37C9-3F02-4397-A328-FF01A0700110}" destId="{424AB41D-78C8-4455-A379-0984BD11DDBE}" srcOrd="1" destOrd="0" presId="urn:microsoft.com/office/officeart/2005/8/layout/process4"/>
    <dgm:cxn modelId="{43AF1D7F-6FA2-440B-81E9-B784C2558CD5}" type="presParOf" srcId="{0300C279-CCE3-4EAC-BEBB-5F443CF390DC}" destId="{3862A9B3-8766-4B61-BB52-8DAA5CC9476A}" srcOrd="1" destOrd="0" presId="urn:microsoft.com/office/officeart/2005/8/layout/process4"/>
    <dgm:cxn modelId="{39B0574A-359D-4661-A9BA-0D61E3C25DEE}" type="presParOf" srcId="{0300C279-CCE3-4EAC-BEBB-5F443CF390DC}" destId="{A54836EE-9E18-41A9-BBF3-B6781D1E0929}" srcOrd="2" destOrd="0" presId="urn:microsoft.com/office/officeart/2005/8/layout/process4"/>
    <dgm:cxn modelId="{77494EE9-A1F0-4658-B5A0-7D7A1D8C2BA7}" type="presParOf" srcId="{A54836EE-9E18-41A9-BBF3-B6781D1E0929}" destId="{74FF7AB8-AA8A-4051-8C1A-AEED8CF1885F}" srcOrd="0" destOrd="0" presId="urn:microsoft.com/office/officeart/2005/8/layout/process4"/>
    <dgm:cxn modelId="{2B07F463-78AB-4144-AA5E-21C63ED50707}" type="presParOf" srcId="{A54836EE-9E18-41A9-BBF3-B6781D1E0929}" destId="{1BA34139-A5DB-4D71-A2BB-3B04BC780850}" srcOrd="1" destOrd="0" presId="urn:microsoft.com/office/officeart/2005/8/layout/process4"/>
    <dgm:cxn modelId="{4536D896-1432-4022-B532-8E9377C87FED}" type="presParOf" srcId="{A54836EE-9E18-41A9-BBF3-B6781D1E0929}" destId="{26220CC8-131F-4543-83AC-E18996B617F3}" srcOrd="2" destOrd="0" presId="urn:microsoft.com/office/officeart/2005/8/layout/process4"/>
    <dgm:cxn modelId="{DA6249AE-4B14-435A-9C6C-7B2450B62E32}" type="presParOf" srcId="{26220CC8-131F-4543-83AC-E18996B617F3}" destId="{A8CFABD5-5C0A-4BAA-8357-82FAD89E076D}" srcOrd="0" destOrd="0" presId="urn:microsoft.com/office/officeart/2005/8/layout/process4"/>
    <dgm:cxn modelId="{3937E75D-1C3A-47AB-A12B-7C569FC2A98D}" type="presParOf" srcId="{0300C279-CCE3-4EAC-BEBB-5F443CF390DC}" destId="{02307C54-02DD-4D5E-BE6E-48256ED4EF44}" srcOrd="3" destOrd="0" presId="urn:microsoft.com/office/officeart/2005/8/layout/process4"/>
    <dgm:cxn modelId="{FE0F4C6A-678F-4155-8E8C-2E459C14579B}" type="presParOf" srcId="{0300C279-CCE3-4EAC-BEBB-5F443CF390DC}" destId="{BDAA43C5-723D-4427-8EA3-860FD324A748}" srcOrd="4" destOrd="0" presId="urn:microsoft.com/office/officeart/2005/8/layout/process4"/>
    <dgm:cxn modelId="{CE404034-775B-40AC-B63C-EBBD0CFC61EA}" type="presParOf" srcId="{BDAA43C5-723D-4427-8EA3-860FD324A748}" destId="{17B00C3D-F41E-4C74-8846-4C1E9717160B}" srcOrd="0" destOrd="0" presId="urn:microsoft.com/office/officeart/2005/8/layout/process4"/>
    <dgm:cxn modelId="{E727D19D-64E5-42EF-AB39-760FF715FC17}" type="presParOf" srcId="{BDAA43C5-723D-4427-8EA3-860FD324A748}" destId="{97D85E64-B3CB-4818-B385-15195417BBCC}" srcOrd="1" destOrd="0" presId="urn:microsoft.com/office/officeart/2005/8/layout/process4"/>
    <dgm:cxn modelId="{A77958C0-DA67-47EA-8E17-15AF282B8F59}" type="presParOf" srcId="{BDAA43C5-723D-4427-8EA3-860FD324A748}" destId="{35D25AE4-E7E2-4813-8D2C-207EE5FFCD32}" srcOrd="2" destOrd="0" presId="urn:microsoft.com/office/officeart/2005/8/layout/process4"/>
    <dgm:cxn modelId="{B273B268-0835-4716-8E15-5724D2222BEB}" type="presParOf" srcId="{35D25AE4-E7E2-4813-8D2C-207EE5FFCD32}" destId="{444ABDD1-494E-4FCE-87E6-C12468D6DD15}" srcOrd="0" destOrd="0" presId="urn:microsoft.com/office/officeart/2005/8/layout/process4"/>
    <dgm:cxn modelId="{1334E044-D0C2-40C7-A0FD-98B3F485F655}" type="presParOf" srcId="{35D25AE4-E7E2-4813-8D2C-207EE5FFCD32}" destId="{BEF27BCD-78EC-4DA1-9485-0216CE46140C}" srcOrd="1"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2.xml><?xml version="1.0" encoding="utf-8"?>
<dgm:dataModel xmlns:dgm="http://schemas.openxmlformats.org/drawingml/2006/diagram" xmlns:a="http://schemas.openxmlformats.org/drawingml/2006/main">
  <dgm:ptLst>
    <dgm:pt modelId="{8D81BA3B-99AC-4BFC-B7EF-84093303FC76}" type="doc">
      <dgm:prSet loTypeId="urn:microsoft.com/office/officeart/2009/layout/CircleArrowProcess" loCatId="cycle" qsTypeId="urn:microsoft.com/office/officeart/2005/8/quickstyle/simple1" qsCatId="simple" csTypeId="urn:microsoft.com/office/officeart/2005/8/colors/accent1_2" csCatId="accent1" phldr="1"/>
      <dgm:spPr/>
      <dgm:t>
        <a:bodyPr/>
        <a:lstStyle/>
        <a:p>
          <a:endParaRPr lang="it-IT"/>
        </a:p>
      </dgm:t>
    </dgm:pt>
    <dgm:pt modelId="{494D44CB-47CE-4EE0-94A5-6A4BF3BA1680}">
      <dgm:prSet phldrT="[Testo]"/>
      <dgm:spPr/>
      <dgm:t>
        <a:bodyPr/>
        <a:lstStyle/>
        <a:p>
          <a:r>
            <a:rPr lang="it-IT" b="1" dirty="0" err="1" smtClean="0"/>
            <a:t>Ddl</a:t>
          </a:r>
          <a:r>
            <a:rPr lang="it-IT" b="1" dirty="0" smtClean="0"/>
            <a:t> di delega al governo per la riforma del sistema fallimentare</a:t>
          </a:r>
          <a:endParaRPr lang="it-IT" b="1" dirty="0"/>
        </a:p>
      </dgm:t>
    </dgm:pt>
    <dgm:pt modelId="{E66F3D8B-A8B2-47C0-A149-367BDBF4C508}" type="parTrans" cxnId="{5DEC45CC-DCD7-4938-8B5E-017770CE3335}">
      <dgm:prSet/>
      <dgm:spPr/>
      <dgm:t>
        <a:bodyPr/>
        <a:lstStyle/>
        <a:p>
          <a:endParaRPr lang="it-IT"/>
        </a:p>
      </dgm:t>
    </dgm:pt>
    <dgm:pt modelId="{CF153FBE-21DA-4D90-8F36-A985900E4BE5}" type="sibTrans" cxnId="{5DEC45CC-DCD7-4938-8B5E-017770CE3335}">
      <dgm:prSet/>
      <dgm:spPr/>
      <dgm:t>
        <a:bodyPr/>
        <a:lstStyle/>
        <a:p>
          <a:endParaRPr lang="it-IT"/>
        </a:p>
      </dgm:t>
    </dgm:pt>
    <dgm:pt modelId="{FDA7B901-F6CF-4AA5-BB6A-2AD0494615BE}">
      <dgm:prSet phldrT="[Testo]"/>
      <dgm:spPr/>
      <dgm:t>
        <a:bodyPr/>
        <a:lstStyle/>
        <a:p>
          <a:r>
            <a:rPr lang="it-IT" b="1" dirty="0" smtClean="0"/>
            <a:t>Evitare, per quanto possibile, la crisi d’impresa</a:t>
          </a:r>
          <a:endParaRPr lang="it-IT" b="1" dirty="0"/>
        </a:p>
      </dgm:t>
    </dgm:pt>
    <dgm:pt modelId="{016D5B7D-0AAF-4607-A471-05B69344828C}" type="parTrans" cxnId="{2D8A1287-E13C-4826-AD18-2BFAE5B35098}">
      <dgm:prSet/>
      <dgm:spPr/>
      <dgm:t>
        <a:bodyPr/>
        <a:lstStyle/>
        <a:p>
          <a:endParaRPr lang="it-IT"/>
        </a:p>
      </dgm:t>
    </dgm:pt>
    <dgm:pt modelId="{3FC376D6-A1BB-462A-BCD4-94B46129422A}" type="sibTrans" cxnId="{2D8A1287-E13C-4826-AD18-2BFAE5B35098}">
      <dgm:prSet/>
      <dgm:spPr/>
      <dgm:t>
        <a:bodyPr/>
        <a:lstStyle/>
        <a:p>
          <a:endParaRPr lang="it-IT"/>
        </a:p>
      </dgm:t>
    </dgm:pt>
    <dgm:pt modelId="{200BE436-380C-4ED2-A4C0-4F83EBD31019}">
      <dgm:prSet phldrT="[Testo]"/>
      <dgm:spPr/>
      <dgm:t>
        <a:bodyPr/>
        <a:lstStyle/>
        <a:p>
          <a:r>
            <a:rPr lang="it-IT" b="1" dirty="0" smtClean="0"/>
            <a:t>Misure premiali per il </a:t>
          </a:r>
          <a:r>
            <a:rPr lang="it-IT" b="1" dirty="0" err="1" smtClean="0"/>
            <a:t>debitore..e</a:t>
          </a:r>
          <a:r>
            <a:rPr lang="it-IT" b="1" dirty="0" smtClean="0"/>
            <a:t> </a:t>
          </a:r>
          <a:r>
            <a:rPr lang="it-IT" b="1" dirty="0" err="1" smtClean="0"/>
            <a:t>l’</a:t>
          </a:r>
          <a:r>
            <a:rPr lang="it-IT" b="1" i="1" dirty="0" err="1" smtClean="0"/>
            <a:t>adviso</a:t>
          </a:r>
          <a:r>
            <a:rPr lang="it-IT" b="1" dirty="0" err="1" smtClean="0"/>
            <a:t>r</a:t>
          </a:r>
          <a:r>
            <a:rPr lang="it-IT" dirty="0" smtClean="0"/>
            <a:t>?</a:t>
          </a:r>
          <a:endParaRPr lang="it-IT" dirty="0"/>
        </a:p>
      </dgm:t>
    </dgm:pt>
    <dgm:pt modelId="{2DA6B1CF-8EF9-412C-B4CA-151B90FD11CD}" type="parTrans" cxnId="{C23272D3-3B46-4BD1-9784-F1AF87244D34}">
      <dgm:prSet/>
      <dgm:spPr/>
      <dgm:t>
        <a:bodyPr/>
        <a:lstStyle/>
        <a:p>
          <a:endParaRPr lang="it-IT"/>
        </a:p>
      </dgm:t>
    </dgm:pt>
    <dgm:pt modelId="{A62D8A81-FEBF-4E87-BBFD-A2B5DBB24F2D}" type="sibTrans" cxnId="{C23272D3-3B46-4BD1-9784-F1AF87244D34}">
      <dgm:prSet/>
      <dgm:spPr/>
      <dgm:t>
        <a:bodyPr/>
        <a:lstStyle/>
        <a:p>
          <a:endParaRPr lang="it-IT"/>
        </a:p>
      </dgm:t>
    </dgm:pt>
    <dgm:pt modelId="{50DC6984-CDAA-4F79-8F8F-BEDBE865A608}" type="pres">
      <dgm:prSet presAssocID="{8D81BA3B-99AC-4BFC-B7EF-84093303FC76}" presName="Name0" presStyleCnt="0">
        <dgm:presLayoutVars>
          <dgm:chMax val="7"/>
          <dgm:chPref val="7"/>
          <dgm:dir/>
          <dgm:animLvl val="lvl"/>
        </dgm:presLayoutVars>
      </dgm:prSet>
      <dgm:spPr/>
      <dgm:t>
        <a:bodyPr/>
        <a:lstStyle/>
        <a:p>
          <a:endParaRPr lang="it-IT"/>
        </a:p>
      </dgm:t>
    </dgm:pt>
    <dgm:pt modelId="{A5FBCE8C-59A1-4396-B668-5BED76F97D67}" type="pres">
      <dgm:prSet presAssocID="{494D44CB-47CE-4EE0-94A5-6A4BF3BA1680}" presName="Accent1" presStyleCnt="0"/>
      <dgm:spPr/>
    </dgm:pt>
    <dgm:pt modelId="{C70D1AC5-AF2B-4642-ADB3-02620D127396}" type="pres">
      <dgm:prSet presAssocID="{494D44CB-47CE-4EE0-94A5-6A4BF3BA1680}" presName="Accent" presStyleLbl="node1" presStyleIdx="0" presStyleCnt="3"/>
      <dgm:spPr/>
    </dgm:pt>
    <dgm:pt modelId="{23948509-98DF-45FD-926E-572BEF7D6E4E}" type="pres">
      <dgm:prSet presAssocID="{494D44CB-47CE-4EE0-94A5-6A4BF3BA1680}" presName="Parent1" presStyleLbl="revTx" presStyleIdx="0" presStyleCnt="3">
        <dgm:presLayoutVars>
          <dgm:chMax val="1"/>
          <dgm:chPref val="1"/>
          <dgm:bulletEnabled val="1"/>
        </dgm:presLayoutVars>
      </dgm:prSet>
      <dgm:spPr/>
      <dgm:t>
        <a:bodyPr/>
        <a:lstStyle/>
        <a:p>
          <a:endParaRPr lang="it-IT"/>
        </a:p>
      </dgm:t>
    </dgm:pt>
    <dgm:pt modelId="{89419E13-F271-4478-8A38-43E3E44B3EEC}" type="pres">
      <dgm:prSet presAssocID="{FDA7B901-F6CF-4AA5-BB6A-2AD0494615BE}" presName="Accent2" presStyleCnt="0"/>
      <dgm:spPr/>
    </dgm:pt>
    <dgm:pt modelId="{C061F776-A5D0-4607-B363-82F8BF93AA79}" type="pres">
      <dgm:prSet presAssocID="{FDA7B901-F6CF-4AA5-BB6A-2AD0494615BE}" presName="Accent" presStyleLbl="node1" presStyleIdx="1" presStyleCnt="3"/>
      <dgm:spPr/>
    </dgm:pt>
    <dgm:pt modelId="{C66AB5E2-6F84-4727-9496-84EE08E5A895}" type="pres">
      <dgm:prSet presAssocID="{FDA7B901-F6CF-4AA5-BB6A-2AD0494615BE}" presName="Parent2" presStyleLbl="revTx" presStyleIdx="1" presStyleCnt="3">
        <dgm:presLayoutVars>
          <dgm:chMax val="1"/>
          <dgm:chPref val="1"/>
          <dgm:bulletEnabled val="1"/>
        </dgm:presLayoutVars>
      </dgm:prSet>
      <dgm:spPr/>
      <dgm:t>
        <a:bodyPr/>
        <a:lstStyle/>
        <a:p>
          <a:endParaRPr lang="it-IT"/>
        </a:p>
      </dgm:t>
    </dgm:pt>
    <dgm:pt modelId="{9EE03BA7-A023-4ADC-B463-9D944FDA19BC}" type="pres">
      <dgm:prSet presAssocID="{200BE436-380C-4ED2-A4C0-4F83EBD31019}" presName="Accent3" presStyleCnt="0"/>
      <dgm:spPr/>
    </dgm:pt>
    <dgm:pt modelId="{1ECADCCC-CEC4-481E-9DA9-D7426E94EA5E}" type="pres">
      <dgm:prSet presAssocID="{200BE436-380C-4ED2-A4C0-4F83EBD31019}" presName="Accent" presStyleLbl="node1" presStyleIdx="2" presStyleCnt="3"/>
      <dgm:spPr/>
    </dgm:pt>
    <dgm:pt modelId="{45442536-246F-4469-AC1E-4FE1AEECA11C}" type="pres">
      <dgm:prSet presAssocID="{200BE436-380C-4ED2-A4C0-4F83EBD31019}" presName="Parent3" presStyleLbl="revTx" presStyleIdx="2" presStyleCnt="3">
        <dgm:presLayoutVars>
          <dgm:chMax val="1"/>
          <dgm:chPref val="1"/>
          <dgm:bulletEnabled val="1"/>
        </dgm:presLayoutVars>
      </dgm:prSet>
      <dgm:spPr/>
      <dgm:t>
        <a:bodyPr/>
        <a:lstStyle/>
        <a:p>
          <a:endParaRPr lang="it-IT"/>
        </a:p>
      </dgm:t>
    </dgm:pt>
  </dgm:ptLst>
  <dgm:cxnLst>
    <dgm:cxn modelId="{E31EF9E2-6EA9-40E8-9166-7C62646FEF36}" type="presOf" srcId="{494D44CB-47CE-4EE0-94A5-6A4BF3BA1680}" destId="{23948509-98DF-45FD-926E-572BEF7D6E4E}" srcOrd="0" destOrd="0" presId="urn:microsoft.com/office/officeart/2009/layout/CircleArrowProcess"/>
    <dgm:cxn modelId="{C23272D3-3B46-4BD1-9784-F1AF87244D34}" srcId="{8D81BA3B-99AC-4BFC-B7EF-84093303FC76}" destId="{200BE436-380C-4ED2-A4C0-4F83EBD31019}" srcOrd="2" destOrd="0" parTransId="{2DA6B1CF-8EF9-412C-B4CA-151B90FD11CD}" sibTransId="{A62D8A81-FEBF-4E87-BBFD-A2B5DBB24F2D}"/>
    <dgm:cxn modelId="{2D8A1287-E13C-4826-AD18-2BFAE5B35098}" srcId="{8D81BA3B-99AC-4BFC-B7EF-84093303FC76}" destId="{FDA7B901-F6CF-4AA5-BB6A-2AD0494615BE}" srcOrd="1" destOrd="0" parTransId="{016D5B7D-0AAF-4607-A471-05B69344828C}" sibTransId="{3FC376D6-A1BB-462A-BCD4-94B46129422A}"/>
    <dgm:cxn modelId="{C2334E7C-F8F7-4576-BD27-48646E09B35C}" type="presOf" srcId="{8D81BA3B-99AC-4BFC-B7EF-84093303FC76}" destId="{50DC6984-CDAA-4F79-8F8F-BEDBE865A608}" srcOrd="0" destOrd="0" presId="urn:microsoft.com/office/officeart/2009/layout/CircleArrowProcess"/>
    <dgm:cxn modelId="{5DEC45CC-DCD7-4938-8B5E-017770CE3335}" srcId="{8D81BA3B-99AC-4BFC-B7EF-84093303FC76}" destId="{494D44CB-47CE-4EE0-94A5-6A4BF3BA1680}" srcOrd="0" destOrd="0" parTransId="{E66F3D8B-A8B2-47C0-A149-367BDBF4C508}" sibTransId="{CF153FBE-21DA-4D90-8F36-A985900E4BE5}"/>
    <dgm:cxn modelId="{C6B2EA5B-06D4-4A8C-9FA3-0F95B35E5F68}" type="presOf" srcId="{200BE436-380C-4ED2-A4C0-4F83EBD31019}" destId="{45442536-246F-4469-AC1E-4FE1AEECA11C}" srcOrd="0" destOrd="0" presId="urn:microsoft.com/office/officeart/2009/layout/CircleArrowProcess"/>
    <dgm:cxn modelId="{CB851093-FD71-464B-889E-EABD8A2AD5EB}" type="presOf" srcId="{FDA7B901-F6CF-4AA5-BB6A-2AD0494615BE}" destId="{C66AB5E2-6F84-4727-9496-84EE08E5A895}" srcOrd="0" destOrd="0" presId="urn:microsoft.com/office/officeart/2009/layout/CircleArrowProcess"/>
    <dgm:cxn modelId="{F6E1D4D9-5223-45D7-B150-21409BC5D6E9}" type="presParOf" srcId="{50DC6984-CDAA-4F79-8F8F-BEDBE865A608}" destId="{A5FBCE8C-59A1-4396-B668-5BED76F97D67}" srcOrd="0" destOrd="0" presId="urn:microsoft.com/office/officeart/2009/layout/CircleArrowProcess"/>
    <dgm:cxn modelId="{3E0BB9C6-11C6-46CA-9507-C7D8F5EA4A3C}" type="presParOf" srcId="{A5FBCE8C-59A1-4396-B668-5BED76F97D67}" destId="{C70D1AC5-AF2B-4642-ADB3-02620D127396}" srcOrd="0" destOrd="0" presId="urn:microsoft.com/office/officeart/2009/layout/CircleArrowProcess"/>
    <dgm:cxn modelId="{6D539A70-00A0-47DC-BFB3-C25C9F059DCA}" type="presParOf" srcId="{50DC6984-CDAA-4F79-8F8F-BEDBE865A608}" destId="{23948509-98DF-45FD-926E-572BEF7D6E4E}" srcOrd="1" destOrd="0" presId="urn:microsoft.com/office/officeart/2009/layout/CircleArrowProcess"/>
    <dgm:cxn modelId="{8765DCDD-00FA-4EB8-8A02-C0B768B7C791}" type="presParOf" srcId="{50DC6984-CDAA-4F79-8F8F-BEDBE865A608}" destId="{89419E13-F271-4478-8A38-43E3E44B3EEC}" srcOrd="2" destOrd="0" presId="urn:microsoft.com/office/officeart/2009/layout/CircleArrowProcess"/>
    <dgm:cxn modelId="{38916B02-708A-400F-B605-677D6653C4DC}" type="presParOf" srcId="{89419E13-F271-4478-8A38-43E3E44B3EEC}" destId="{C061F776-A5D0-4607-B363-82F8BF93AA79}" srcOrd="0" destOrd="0" presId="urn:microsoft.com/office/officeart/2009/layout/CircleArrowProcess"/>
    <dgm:cxn modelId="{CA3318DB-12E8-4471-845F-ABA77027DF26}" type="presParOf" srcId="{50DC6984-CDAA-4F79-8F8F-BEDBE865A608}" destId="{C66AB5E2-6F84-4727-9496-84EE08E5A895}" srcOrd="3" destOrd="0" presId="urn:microsoft.com/office/officeart/2009/layout/CircleArrowProcess"/>
    <dgm:cxn modelId="{AAF0D5C9-D0BC-4610-85B3-1E0A305A22C0}" type="presParOf" srcId="{50DC6984-CDAA-4F79-8F8F-BEDBE865A608}" destId="{9EE03BA7-A023-4ADC-B463-9D944FDA19BC}" srcOrd="4" destOrd="0" presId="urn:microsoft.com/office/officeart/2009/layout/CircleArrowProcess"/>
    <dgm:cxn modelId="{10D8686E-2249-4D1D-8593-4BA8B46A2320}" type="presParOf" srcId="{9EE03BA7-A023-4ADC-B463-9D944FDA19BC}" destId="{1ECADCCC-CEC4-481E-9DA9-D7426E94EA5E}" srcOrd="0" destOrd="0" presId="urn:microsoft.com/office/officeart/2009/layout/CircleArrowProcess"/>
    <dgm:cxn modelId="{4DCCF6CF-20E7-4843-B528-F47D4E535748}" type="presParOf" srcId="{50DC6984-CDAA-4F79-8F8F-BEDBE865A608}" destId="{45442536-246F-4469-AC1E-4FE1AEECA11C}" srcOrd="5" destOrd="0" presId="urn:microsoft.com/office/officeart/2009/layout/CircleArrow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3.xml><?xml version="1.0" encoding="utf-8"?>
<dgm:dataModel xmlns:dgm="http://schemas.openxmlformats.org/drawingml/2006/diagram" xmlns:a="http://schemas.openxmlformats.org/drawingml/2006/main">
  <dgm:ptLst>
    <dgm:pt modelId="{CCC9C4CC-FF48-4D40-9768-92D5D341AB4D}"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it-IT"/>
        </a:p>
      </dgm:t>
    </dgm:pt>
    <dgm:pt modelId="{292D8A3E-ED6C-4A11-A845-4F4A2FA2E61A}">
      <dgm:prSet phldrT="[Testo]"/>
      <dgm:spPr/>
      <dgm:t>
        <a:bodyPr/>
        <a:lstStyle/>
        <a:p>
          <a:pPr algn="just"/>
          <a:r>
            <a:rPr lang="it-IT" dirty="0" smtClean="0"/>
            <a:t>È uno strumento stragiudiziale e confidenziale di sostegno alle imprese, diretto a una rapida analisi delle cause del malessere economico e finanziario dell’impresa, destinato a sfociare in un servizio di composizione assistita della </a:t>
          </a:r>
          <a:r>
            <a:rPr lang="it-IT" dirty="0" smtClean="0"/>
            <a:t>crisi</a:t>
          </a:r>
          <a:endParaRPr lang="it-IT" dirty="0" smtClean="0"/>
        </a:p>
      </dgm:t>
    </dgm:pt>
    <dgm:pt modelId="{0F11862B-A5D9-44C0-9DA9-5668DB6175F4}" type="parTrans" cxnId="{B6E08721-76D7-45C5-994E-6FBA8B350E71}">
      <dgm:prSet/>
      <dgm:spPr/>
      <dgm:t>
        <a:bodyPr/>
        <a:lstStyle/>
        <a:p>
          <a:endParaRPr lang="it-IT"/>
        </a:p>
      </dgm:t>
    </dgm:pt>
    <dgm:pt modelId="{05AE79E5-DF0C-4DAA-BFE2-B789B7066208}" type="sibTrans" cxnId="{B6E08721-76D7-45C5-994E-6FBA8B350E71}">
      <dgm:prSet/>
      <dgm:spPr/>
      <dgm:t>
        <a:bodyPr/>
        <a:lstStyle/>
        <a:p>
          <a:endParaRPr lang="it-IT"/>
        </a:p>
      </dgm:t>
    </dgm:pt>
    <dgm:pt modelId="{D6BA3FDD-94E5-40C2-A8D7-64AE671F77EA}">
      <dgm:prSet phldrT="[Testo]" custT="1"/>
      <dgm:spPr/>
      <dgm:t>
        <a:bodyPr/>
        <a:lstStyle/>
        <a:p>
          <a:pPr algn="ctr"/>
          <a:r>
            <a:rPr lang="it-IT" sz="1800" b="1" dirty="0" smtClean="0"/>
            <a:t>Facilita un’emersione precoce della crisi d’impresa e una sua risoluzione </a:t>
          </a:r>
          <a:r>
            <a:rPr lang="it-IT" sz="1800" b="1" dirty="0" smtClean="0"/>
            <a:t>assistita</a:t>
          </a:r>
          <a:endParaRPr lang="it-IT" sz="1800" b="1" dirty="0"/>
        </a:p>
      </dgm:t>
    </dgm:pt>
    <dgm:pt modelId="{D4935CF9-B83B-419B-80A1-8CE9BE5054C9}" type="parTrans" cxnId="{A38B8799-B7E4-433A-B8F6-AB45AD5B03BF}">
      <dgm:prSet/>
      <dgm:spPr/>
      <dgm:t>
        <a:bodyPr/>
        <a:lstStyle/>
        <a:p>
          <a:endParaRPr lang="it-IT"/>
        </a:p>
      </dgm:t>
    </dgm:pt>
    <dgm:pt modelId="{95A634D0-3B6D-4F7C-8400-4C671B21F787}" type="sibTrans" cxnId="{A38B8799-B7E4-433A-B8F6-AB45AD5B03BF}">
      <dgm:prSet/>
      <dgm:spPr/>
      <dgm:t>
        <a:bodyPr/>
        <a:lstStyle/>
        <a:p>
          <a:endParaRPr lang="it-IT"/>
        </a:p>
      </dgm:t>
    </dgm:pt>
    <dgm:pt modelId="{6D847C96-1CBA-4ED9-BA37-2FA6F1F76609}">
      <dgm:prSet/>
      <dgm:spPr/>
      <dgm:t>
        <a:bodyPr/>
        <a:lstStyle/>
        <a:p>
          <a:pPr algn="just"/>
          <a:r>
            <a:rPr lang="it-IT" dirty="0" smtClean="0"/>
            <a:t>Le procedure di allerta sono uno strumento che ha l’obiettivo di far emergere, prima di ogni intervento dell’autorità giudiziaria, le difficoltà </a:t>
          </a:r>
          <a:r>
            <a:rPr lang="it-IT" dirty="0" smtClean="0"/>
            <a:t>dell’impresa</a:t>
          </a:r>
          <a:endParaRPr lang="it-IT" dirty="0" smtClean="0"/>
        </a:p>
        <a:p>
          <a:pPr algn="just"/>
          <a:r>
            <a:rPr lang="it-IT" dirty="0" smtClean="0"/>
            <a:t>Riconoscere per tempo la sussistenza di una situazione di crisi o insolvenza è la prima condizione per poter attivare tentativi di </a:t>
          </a:r>
          <a:r>
            <a:rPr lang="it-IT" dirty="0" smtClean="0"/>
            <a:t>soluzione</a:t>
          </a:r>
          <a:endParaRPr lang="it-IT" dirty="0"/>
        </a:p>
      </dgm:t>
    </dgm:pt>
    <dgm:pt modelId="{27D93A0C-5439-4A9F-9FEF-C8965B1B5168}" type="parTrans" cxnId="{96B8BC9B-9938-4F41-8DDD-00AA033A60EC}">
      <dgm:prSet/>
      <dgm:spPr/>
      <dgm:t>
        <a:bodyPr/>
        <a:lstStyle/>
        <a:p>
          <a:endParaRPr lang="it-IT"/>
        </a:p>
      </dgm:t>
    </dgm:pt>
    <dgm:pt modelId="{CF7A68F3-CAAB-4E65-9B37-E836BDC1F294}" type="sibTrans" cxnId="{96B8BC9B-9938-4F41-8DDD-00AA033A60EC}">
      <dgm:prSet/>
      <dgm:spPr/>
      <dgm:t>
        <a:bodyPr/>
        <a:lstStyle/>
        <a:p>
          <a:endParaRPr lang="it-IT"/>
        </a:p>
      </dgm:t>
    </dgm:pt>
    <dgm:pt modelId="{2E60C161-56F0-4CAA-8DA4-1657F1935A8A}" type="pres">
      <dgm:prSet presAssocID="{CCC9C4CC-FF48-4D40-9768-92D5D341AB4D}" presName="outerComposite" presStyleCnt="0">
        <dgm:presLayoutVars>
          <dgm:chMax val="5"/>
          <dgm:dir/>
          <dgm:resizeHandles val="exact"/>
        </dgm:presLayoutVars>
      </dgm:prSet>
      <dgm:spPr/>
      <dgm:t>
        <a:bodyPr/>
        <a:lstStyle/>
        <a:p>
          <a:endParaRPr lang="it-IT"/>
        </a:p>
      </dgm:t>
    </dgm:pt>
    <dgm:pt modelId="{6070F6A9-5593-4A56-8AE1-BD23614C36E7}" type="pres">
      <dgm:prSet presAssocID="{CCC9C4CC-FF48-4D40-9768-92D5D341AB4D}" presName="dummyMaxCanvas" presStyleCnt="0">
        <dgm:presLayoutVars/>
      </dgm:prSet>
      <dgm:spPr/>
    </dgm:pt>
    <dgm:pt modelId="{D7861B1B-0898-40AB-8570-1C4634230AD1}" type="pres">
      <dgm:prSet presAssocID="{CCC9C4CC-FF48-4D40-9768-92D5D341AB4D}" presName="ThreeNodes_1" presStyleLbl="node1" presStyleIdx="0" presStyleCnt="3">
        <dgm:presLayoutVars>
          <dgm:bulletEnabled val="1"/>
        </dgm:presLayoutVars>
      </dgm:prSet>
      <dgm:spPr/>
      <dgm:t>
        <a:bodyPr/>
        <a:lstStyle/>
        <a:p>
          <a:endParaRPr lang="it-IT"/>
        </a:p>
      </dgm:t>
    </dgm:pt>
    <dgm:pt modelId="{B4D40C31-7E49-4DB6-A661-59AC77CE6E55}" type="pres">
      <dgm:prSet presAssocID="{CCC9C4CC-FF48-4D40-9768-92D5D341AB4D}" presName="ThreeNodes_2" presStyleLbl="node1" presStyleIdx="1" presStyleCnt="3">
        <dgm:presLayoutVars>
          <dgm:bulletEnabled val="1"/>
        </dgm:presLayoutVars>
      </dgm:prSet>
      <dgm:spPr/>
      <dgm:t>
        <a:bodyPr/>
        <a:lstStyle/>
        <a:p>
          <a:endParaRPr lang="it-IT"/>
        </a:p>
      </dgm:t>
    </dgm:pt>
    <dgm:pt modelId="{5DB73D39-E551-4790-A20E-59ACB670C4DA}" type="pres">
      <dgm:prSet presAssocID="{CCC9C4CC-FF48-4D40-9768-92D5D341AB4D}" presName="ThreeNodes_3" presStyleLbl="node1" presStyleIdx="2" presStyleCnt="3">
        <dgm:presLayoutVars>
          <dgm:bulletEnabled val="1"/>
        </dgm:presLayoutVars>
      </dgm:prSet>
      <dgm:spPr/>
      <dgm:t>
        <a:bodyPr/>
        <a:lstStyle/>
        <a:p>
          <a:endParaRPr lang="it-IT"/>
        </a:p>
      </dgm:t>
    </dgm:pt>
    <dgm:pt modelId="{0EF28625-D095-4398-84D0-76CEB6DF9F35}" type="pres">
      <dgm:prSet presAssocID="{CCC9C4CC-FF48-4D40-9768-92D5D341AB4D}" presName="ThreeConn_1-2" presStyleLbl="fgAccFollowNode1" presStyleIdx="0" presStyleCnt="2">
        <dgm:presLayoutVars>
          <dgm:bulletEnabled val="1"/>
        </dgm:presLayoutVars>
      </dgm:prSet>
      <dgm:spPr/>
      <dgm:t>
        <a:bodyPr/>
        <a:lstStyle/>
        <a:p>
          <a:endParaRPr lang="it-IT"/>
        </a:p>
      </dgm:t>
    </dgm:pt>
    <dgm:pt modelId="{C070C084-CC09-4A55-871B-7A035F7E2BA4}" type="pres">
      <dgm:prSet presAssocID="{CCC9C4CC-FF48-4D40-9768-92D5D341AB4D}" presName="ThreeConn_2-3" presStyleLbl="fgAccFollowNode1" presStyleIdx="1" presStyleCnt="2">
        <dgm:presLayoutVars>
          <dgm:bulletEnabled val="1"/>
        </dgm:presLayoutVars>
      </dgm:prSet>
      <dgm:spPr/>
      <dgm:t>
        <a:bodyPr/>
        <a:lstStyle/>
        <a:p>
          <a:endParaRPr lang="it-IT"/>
        </a:p>
      </dgm:t>
    </dgm:pt>
    <dgm:pt modelId="{BB58858D-0A73-4DF4-81BD-3D28D914331D}" type="pres">
      <dgm:prSet presAssocID="{CCC9C4CC-FF48-4D40-9768-92D5D341AB4D}" presName="ThreeNodes_1_text" presStyleLbl="node1" presStyleIdx="2" presStyleCnt="3">
        <dgm:presLayoutVars>
          <dgm:bulletEnabled val="1"/>
        </dgm:presLayoutVars>
      </dgm:prSet>
      <dgm:spPr/>
      <dgm:t>
        <a:bodyPr/>
        <a:lstStyle/>
        <a:p>
          <a:endParaRPr lang="it-IT"/>
        </a:p>
      </dgm:t>
    </dgm:pt>
    <dgm:pt modelId="{8169A4CA-919E-406E-8CA8-E06A6D67D21A}" type="pres">
      <dgm:prSet presAssocID="{CCC9C4CC-FF48-4D40-9768-92D5D341AB4D}" presName="ThreeNodes_2_text" presStyleLbl="node1" presStyleIdx="2" presStyleCnt="3">
        <dgm:presLayoutVars>
          <dgm:bulletEnabled val="1"/>
        </dgm:presLayoutVars>
      </dgm:prSet>
      <dgm:spPr/>
      <dgm:t>
        <a:bodyPr/>
        <a:lstStyle/>
        <a:p>
          <a:endParaRPr lang="it-IT"/>
        </a:p>
      </dgm:t>
    </dgm:pt>
    <dgm:pt modelId="{2A637E08-F1EC-4CA2-8927-BF05DE51937D}" type="pres">
      <dgm:prSet presAssocID="{CCC9C4CC-FF48-4D40-9768-92D5D341AB4D}" presName="ThreeNodes_3_text" presStyleLbl="node1" presStyleIdx="2" presStyleCnt="3">
        <dgm:presLayoutVars>
          <dgm:bulletEnabled val="1"/>
        </dgm:presLayoutVars>
      </dgm:prSet>
      <dgm:spPr/>
      <dgm:t>
        <a:bodyPr/>
        <a:lstStyle/>
        <a:p>
          <a:endParaRPr lang="it-IT"/>
        </a:p>
      </dgm:t>
    </dgm:pt>
  </dgm:ptLst>
  <dgm:cxnLst>
    <dgm:cxn modelId="{96B8BC9B-9938-4F41-8DDD-00AA033A60EC}" srcId="{CCC9C4CC-FF48-4D40-9768-92D5D341AB4D}" destId="{6D847C96-1CBA-4ED9-BA37-2FA6F1F76609}" srcOrd="0" destOrd="0" parTransId="{27D93A0C-5439-4A9F-9FEF-C8965B1B5168}" sibTransId="{CF7A68F3-CAAB-4E65-9B37-E836BDC1F294}"/>
    <dgm:cxn modelId="{0272AD27-E5B4-4EB6-BD8E-CF71A34F2036}" type="presOf" srcId="{6D847C96-1CBA-4ED9-BA37-2FA6F1F76609}" destId="{D7861B1B-0898-40AB-8570-1C4634230AD1}" srcOrd="0" destOrd="0" presId="urn:microsoft.com/office/officeart/2005/8/layout/vProcess5"/>
    <dgm:cxn modelId="{7D6DE8AF-79A1-45CC-AC05-252C4B87E0D0}" type="presOf" srcId="{292D8A3E-ED6C-4A11-A845-4F4A2FA2E61A}" destId="{8169A4CA-919E-406E-8CA8-E06A6D67D21A}" srcOrd="1" destOrd="0" presId="urn:microsoft.com/office/officeart/2005/8/layout/vProcess5"/>
    <dgm:cxn modelId="{0B5D7328-5C6F-4B79-92B2-6E8EEA00EDF1}" type="presOf" srcId="{292D8A3E-ED6C-4A11-A845-4F4A2FA2E61A}" destId="{B4D40C31-7E49-4DB6-A661-59AC77CE6E55}" srcOrd="0" destOrd="0" presId="urn:microsoft.com/office/officeart/2005/8/layout/vProcess5"/>
    <dgm:cxn modelId="{C4E302CB-EBCD-4021-B165-18D60A711A6D}" type="presOf" srcId="{CCC9C4CC-FF48-4D40-9768-92D5D341AB4D}" destId="{2E60C161-56F0-4CAA-8DA4-1657F1935A8A}" srcOrd="0" destOrd="0" presId="urn:microsoft.com/office/officeart/2005/8/layout/vProcess5"/>
    <dgm:cxn modelId="{26700667-46DC-43E1-AFAC-0D97A19033E3}" type="presOf" srcId="{CF7A68F3-CAAB-4E65-9B37-E836BDC1F294}" destId="{0EF28625-D095-4398-84D0-76CEB6DF9F35}" srcOrd="0" destOrd="0" presId="urn:microsoft.com/office/officeart/2005/8/layout/vProcess5"/>
    <dgm:cxn modelId="{B6E08721-76D7-45C5-994E-6FBA8B350E71}" srcId="{CCC9C4CC-FF48-4D40-9768-92D5D341AB4D}" destId="{292D8A3E-ED6C-4A11-A845-4F4A2FA2E61A}" srcOrd="1" destOrd="0" parTransId="{0F11862B-A5D9-44C0-9DA9-5668DB6175F4}" sibTransId="{05AE79E5-DF0C-4DAA-BFE2-B789B7066208}"/>
    <dgm:cxn modelId="{32F147A7-2F8E-4DBD-874B-20D79ECA5BAE}" type="presOf" srcId="{D6BA3FDD-94E5-40C2-A8D7-64AE671F77EA}" destId="{5DB73D39-E551-4790-A20E-59ACB670C4DA}" srcOrd="0" destOrd="0" presId="urn:microsoft.com/office/officeart/2005/8/layout/vProcess5"/>
    <dgm:cxn modelId="{AE154392-12A3-4064-BE53-28C85CDB45B6}" type="presOf" srcId="{6D847C96-1CBA-4ED9-BA37-2FA6F1F76609}" destId="{BB58858D-0A73-4DF4-81BD-3D28D914331D}" srcOrd="1" destOrd="0" presId="urn:microsoft.com/office/officeart/2005/8/layout/vProcess5"/>
    <dgm:cxn modelId="{A38B8799-B7E4-433A-B8F6-AB45AD5B03BF}" srcId="{CCC9C4CC-FF48-4D40-9768-92D5D341AB4D}" destId="{D6BA3FDD-94E5-40C2-A8D7-64AE671F77EA}" srcOrd="2" destOrd="0" parTransId="{D4935CF9-B83B-419B-80A1-8CE9BE5054C9}" sibTransId="{95A634D0-3B6D-4F7C-8400-4C671B21F787}"/>
    <dgm:cxn modelId="{23D0A49F-1157-489A-83E0-3829A1101367}" type="presOf" srcId="{05AE79E5-DF0C-4DAA-BFE2-B789B7066208}" destId="{C070C084-CC09-4A55-871B-7A035F7E2BA4}" srcOrd="0" destOrd="0" presId="urn:microsoft.com/office/officeart/2005/8/layout/vProcess5"/>
    <dgm:cxn modelId="{C865B330-FD58-4FC6-B283-644C5D9BE6A4}" type="presOf" srcId="{D6BA3FDD-94E5-40C2-A8D7-64AE671F77EA}" destId="{2A637E08-F1EC-4CA2-8927-BF05DE51937D}" srcOrd="1" destOrd="0" presId="urn:microsoft.com/office/officeart/2005/8/layout/vProcess5"/>
    <dgm:cxn modelId="{EAECD30E-758D-4304-8EB7-415ACD30A84E}" type="presParOf" srcId="{2E60C161-56F0-4CAA-8DA4-1657F1935A8A}" destId="{6070F6A9-5593-4A56-8AE1-BD23614C36E7}" srcOrd="0" destOrd="0" presId="urn:microsoft.com/office/officeart/2005/8/layout/vProcess5"/>
    <dgm:cxn modelId="{09D787FE-8D4D-4EB2-B14D-61EE960C00D1}" type="presParOf" srcId="{2E60C161-56F0-4CAA-8DA4-1657F1935A8A}" destId="{D7861B1B-0898-40AB-8570-1C4634230AD1}" srcOrd="1" destOrd="0" presId="urn:microsoft.com/office/officeart/2005/8/layout/vProcess5"/>
    <dgm:cxn modelId="{68D00898-D755-481C-945B-CE2BA2177155}" type="presParOf" srcId="{2E60C161-56F0-4CAA-8DA4-1657F1935A8A}" destId="{B4D40C31-7E49-4DB6-A661-59AC77CE6E55}" srcOrd="2" destOrd="0" presId="urn:microsoft.com/office/officeart/2005/8/layout/vProcess5"/>
    <dgm:cxn modelId="{8AD59DD8-D348-4F93-8153-DFD9D6FB9E8C}" type="presParOf" srcId="{2E60C161-56F0-4CAA-8DA4-1657F1935A8A}" destId="{5DB73D39-E551-4790-A20E-59ACB670C4DA}" srcOrd="3" destOrd="0" presId="urn:microsoft.com/office/officeart/2005/8/layout/vProcess5"/>
    <dgm:cxn modelId="{CE882B0A-54E2-496E-AF75-79FF9750CDB4}" type="presParOf" srcId="{2E60C161-56F0-4CAA-8DA4-1657F1935A8A}" destId="{0EF28625-D095-4398-84D0-76CEB6DF9F35}" srcOrd="4" destOrd="0" presId="urn:microsoft.com/office/officeart/2005/8/layout/vProcess5"/>
    <dgm:cxn modelId="{FD50880D-611F-432F-BE07-FCF9222A87D7}" type="presParOf" srcId="{2E60C161-56F0-4CAA-8DA4-1657F1935A8A}" destId="{C070C084-CC09-4A55-871B-7A035F7E2BA4}" srcOrd="5" destOrd="0" presId="urn:microsoft.com/office/officeart/2005/8/layout/vProcess5"/>
    <dgm:cxn modelId="{8B67C7BF-BD15-4703-89DE-DFEB53747968}" type="presParOf" srcId="{2E60C161-56F0-4CAA-8DA4-1657F1935A8A}" destId="{BB58858D-0A73-4DF4-81BD-3D28D914331D}" srcOrd="6" destOrd="0" presId="urn:microsoft.com/office/officeart/2005/8/layout/vProcess5"/>
    <dgm:cxn modelId="{47619EB7-88EB-464B-ADA2-A53D378C74AF}" type="presParOf" srcId="{2E60C161-56F0-4CAA-8DA4-1657F1935A8A}" destId="{8169A4CA-919E-406E-8CA8-E06A6D67D21A}" srcOrd="7" destOrd="0" presId="urn:microsoft.com/office/officeart/2005/8/layout/vProcess5"/>
    <dgm:cxn modelId="{1B396677-FAFE-448B-A514-1C36442A93E6}" type="presParOf" srcId="{2E60C161-56F0-4CAA-8DA4-1657F1935A8A}" destId="{2A637E08-F1EC-4CA2-8927-BF05DE51937D}"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1B2147E-FB28-46A0-8AD1-97376A25193D}" type="doc">
      <dgm:prSet loTypeId="urn:microsoft.com/office/officeart/2005/8/layout/vList2" loCatId="list" qsTypeId="urn:microsoft.com/office/officeart/2005/8/quickstyle/simple3" qsCatId="simple" csTypeId="urn:microsoft.com/office/officeart/2005/8/colors/accent1_5" csCatId="accent1" phldr="1"/>
      <dgm:spPr/>
      <dgm:t>
        <a:bodyPr/>
        <a:lstStyle/>
        <a:p>
          <a:endParaRPr lang="it-IT"/>
        </a:p>
      </dgm:t>
    </dgm:pt>
    <dgm:pt modelId="{6C7F2929-A86A-48A4-B6DC-B15EA7389F4C}">
      <dgm:prSet custT="1">
        <dgm:style>
          <a:lnRef idx="2">
            <a:schemeClr val="accent4"/>
          </a:lnRef>
          <a:fillRef idx="1">
            <a:schemeClr val="lt1"/>
          </a:fillRef>
          <a:effectRef idx="0">
            <a:schemeClr val="accent4"/>
          </a:effectRef>
          <a:fontRef idx="minor">
            <a:schemeClr val="dk1"/>
          </a:fontRef>
        </dgm:style>
      </dgm:prSet>
      <dgm:spPr>
        <a:ln>
          <a:solidFill>
            <a:srgbClr val="9B170D"/>
          </a:solidFill>
        </a:ln>
      </dgm:spPr>
      <dgm:t>
        <a:bodyPr/>
        <a:lstStyle/>
        <a:p>
          <a:pPr algn="ctr" rtl="0"/>
          <a:r>
            <a:rPr lang="it-IT" sz="2000" dirty="0" smtClean="0"/>
            <a:t>Nel concorso di persone nel reato la volontà di concorrere </a:t>
          </a:r>
          <a:r>
            <a:rPr lang="it-IT" sz="2000" b="1" u="none" dirty="0" smtClean="0"/>
            <a:t>non presuppone necessariamente un previo accordo </a:t>
          </a:r>
          <a:r>
            <a:rPr lang="it-IT" sz="2000" dirty="0" smtClean="0"/>
            <a:t>[…] essendo sufficiente che la coscienza del contributo fornito all’altrui condotta esiste unilateralmente, con la conseguenza che essa può indifferentemente manifestarsi </a:t>
          </a:r>
          <a:r>
            <a:rPr lang="it-IT" sz="2000" i="1" u="none" dirty="0" smtClean="0"/>
            <a:t>come previo concerto </a:t>
          </a:r>
          <a:r>
            <a:rPr lang="it-IT" sz="2000" u="none" dirty="0" smtClean="0"/>
            <a:t>o come </a:t>
          </a:r>
          <a:r>
            <a:rPr lang="it-IT" sz="2000" i="1" u="none" dirty="0" smtClean="0"/>
            <a:t>intesa istantanea </a:t>
          </a:r>
          <a:r>
            <a:rPr lang="it-IT" sz="2000" u="none" dirty="0" smtClean="0"/>
            <a:t>ovvero come </a:t>
          </a:r>
          <a:r>
            <a:rPr lang="it-IT" sz="2000" i="1" u="none" dirty="0" smtClean="0"/>
            <a:t>semplice adesione</a:t>
          </a:r>
          <a:r>
            <a:rPr lang="it-IT" sz="2000" u="none" dirty="0" smtClean="0"/>
            <a:t> </a:t>
          </a:r>
          <a:r>
            <a:rPr lang="it-IT" sz="2000" dirty="0" smtClean="0"/>
            <a:t>all’opera di un altro che rimane </a:t>
          </a:r>
          <a:r>
            <a:rPr lang="it-IT" sz="2000" dirty="0" smtClean="0"/>
            <a:t>ignaro </a:t>
          </a:r>
          <a:endParaRPr lang="it-IT" sz="2000" dirty="0" smtClean="0"/>
        </a:p>
      </dgm:t>
    </dgm:pt>
    <dgm:pt modelId="{BEB102D3-43A3-4B69-99A3-204CD2F13F30}" type="parTrans" cxnId="{4B63F42B-EE4E-4368-B7F1-67BA89CB0917}">
      <dgm:prSet/>
      <dgm:spPr/>
      <dgm:t>
        <a:bodyPr/>
        <a:lstStyle/>
        <a:p>
          <a:endParaRPr lang="it-IT"/>
        </a:p>
      </dgm:t>
    </dgm:pt>
    <dgm:pt modelId="{A7BE833B-B4ED-4D94-80C0-EE57908297F8}" type="sibTrans" cxnId="{4B63F42B-EE4E-4368-B7F1-67BA89CB0917}">
      <dgm:prSet/>
      <dgm:spPr/>
      <dgm:t>
        <a:bodyPr/>
        <a:lstStyle/>
        <a:p>
          <a:endParaRPr lang="it-IT"/>
        </a:p>
      </dgm:t>
    </dgm:pt>
    <dgm:pt modelId="{ADCB43DA-3EB7-4916-9608-A5F2A5714AFE}" type="pres">
      <dgm:prSet presAssocID="{F1B2147E-FB28-46A0-8AD1-97376A25193D}" presName="linear" presStyleCnt="0">
        <dgm:presLayoutVars>
          <dgm:animLvl val="lvl"/>
          <dgm:resizeHandles val="exact"/>
        </dgm:presLayoutVars>
      </dgm:prSet>
      <dgm:spPr/>
      <dgm:t>
        <a:bodyPr/>
        <a:lstStyle/>
        <a:p>
          <a:endParaRPr lang="it-IT"/>
        </a:p>
      </dgm:t>
    </dgm:pt>
    <dgm:pt modelId="{C0E46DB3-371D-47B2-8232-2A2970AE0585}" type="pres">
      <dgm:prSet presAssocID="{6C7F2929-A86A-48A4-B6DC-B15EA7389F4C}" presName="parentText" presStyleLbl="node1" presStyleIdx="0" presStyleCnt="1" custScaleY="97939" custLinFactNeighborY="4962">
        <dgm:presLayoutVars>
          <dgm:chMax val="0"/>
          <dgm:bulletEnabled val="1"/>
        </dgm:presLayoutVars>
      </dgm:prSet>
      <dgm:spPr/>
      <dgm:t>
        <a:bodyPr/>
        <a:lstStyle/>
        <a:p>
          <a:endParaRPr lang="it-IT"/>
        </a:p>
      </dgm:t>
    </dgm:pt>
  </dgm:ptLst>
  <dgm:cxnLst>
    <dgm:cxn modelId="{B89561A2-2470-4E85-9DE4-C689434CFA63}" type="presOf" srcId="{F1B2147E-FB28-46A0-8AD1-97376A25193D}" destId="{ADCB43DA-3EB7-4916-9608-A5F2A5714AFE}" srcOrd="0" destOrd="0" presId="urn:microsoft.com/office/officeart/2005/8/layout/vList2"/>
    <dgm:cxn modelId="{4B63F42B-EE4E-4368-B7F1-67BA89CB0917}" srcId="{F1B2147E-FB28-46A0-8AD1-97376A25193D}" destId="{6C7F2929-A86A-48A4-B6DC-B15EA7389F4C}" srcOrd="0" destOrd="0" parTransId="{BEB102D3-43A3-4B69-99A3-204CD2F13F30}" sibTransId="{A7BE833B-B4ED-4D94-80C0-EE57908297F8}"/>
    <dgm:cxn modelId="{BD8F7507-9ABF-4E3C-8629-4B8E8AC1D9D7}" type="presOf" srcId="{6C7F2929-A86A-48A4-B6DC-B15EA7389F4C}" destId="{C0E46DB3-371D-47B2-8232-2A2970AE0585}" srcOrd="0" destOrd="0" presId="urn:microsoft.com/office/officeart/2005/8/layout/vList2"/>
    <dgm:cxn modelId="{E4325AB4-3D6E-4172-A93C-9CF16298E2BD}" type="presParOf" srcId="{ADCB43DA-3EB7-4916-9608-A5F2A5714AFE}" destId="{C0E46DB3-371D-47B2-8232-2A2970AE0585}"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F1B2147E-FB28-46A0-8AD1-97376A25193D}" type="doc">
      <dgm:prSet loTypeId="urn:microsoft.com/office/officeart/2005/8/layout/vList2" loCatId="list" qsTypeId="urn:microsoft.com/office/officeart/2005/8/quickstyle/simple3" qsCatId="simple" csTypeId="urn:microsoft.com/office/officeart/2005/8/colors/accent1_5" csCatId="accent1" phldr="1"/>
      <dgm:spPr/>
      <dgm:t>
        <a:bodyPr/>
        <a:lstStyle/>
        <a:p>
          <a:endParaRPr lang="it-IT"/>
        </a:p>
      </dgm:t>
    </dgm:pt>
    <dgm:pt modelId="{6C7F2929-A86A-48A4-B6DC-B15EA7389F4C}">
      <dgm:prSet custT="1">
        <dgm:style>
          <a:lnRef idx="2">
            <a:schemeClr val="accent4"/>
          </a:lnRef>
          <a:fillRef idx="1">
            <a:schemeClr val="lt1"/>
          </a:fillRef>
          <a:effectRef idx="0">
            <a:schemeClr val="accent4"/>
          </a:effectRef>
          <a:fontRef idx="minor">
            <a:schemeClr val="dk1"/>
          </a:fontRef>
        </dgm:style>
      </dgm:prSet>
      <dgm:spPr>
        <a:ln>
          <a:solidFill>
            <a:srgbClr val="9B170D"/>
          </a:solidFill>
        </a:ln>
      </dgm:spPr>
      <dgm:t>
        <a:bodyPr/>
        <a:lstStyle/>
        <a:p>
          <a:pPr algn="ctr" rtl="0"/>
          <a:r>
            <a:rPr lang="it-IT" sz="2000" dirty="0" smtClean="0"/>
            <a:t>Ricorre il concorso nel reato anche quando un soggetto agevoli la condotta delittuosa di altri senza previo accordo e, se del caso, </a:t>
          </a:r>
          <a:r>
            <a:rPr lang="it-IT" sz="2000" b="1" i="1" u="none" dirty="0" smtClean="0"/>
            <a:t>anche se il soggetto agevolato non ne sia consapevole</a:t>
          </a:r>
        </a:p>
      </dgm:t>
    </dgm:pt>
    <dgm:pt modelId="{BEB102D3-43A3-4B69-99A3-204CD2F13F30}" type="parTrans" cxnId="{4B63F42B-EE4E-4368-B7F1-67BA89CB0917}">
      <dgm:prSet/>
      <dgm:spPr/>
      <dgm:t>
        <a:bodyPr/>
        <a:lstStyle/>
        <a:p>
          <a:endParaRPr lang="it-IT"/>
        </a:p>
      </dgm:t>
    </dgm:pt>
    <dgm:pt modelId="{A7BE833B-B4ED-4D94-80C0-EE57908297F8}" type="sibTrans" cxnId="{4B63F42B-EE4E-4368-B7F1-67BA89CB0917}">
      <dgm:prSet/>
      <dgm:spPr/>
      <dgm:t>
        <a:bodyPr/>
        <a:lstStyle/>
        <a:p>
          <a:endParaRPr lang="it-IT"/>
        </a:p>
      </dgm:t>
    </dgm:pt>
    <dgm:pt modelId="{ADCB43DA-3EB7-4916-9608-A5F2A5714AFE}" type="pres">
      <dgm:prSet presAssocID="{F1B2147E-FB28-46A0-8AD1-97376A25193D}" presName="linear" presStyleCnt="0">
        <dgm:presLayoutVars>
          <dgm:animLvl val="lvl"/>
          <dgm:resizeHandles val="exact"/>
        </dgm:presLayoutVars>
      </dgm:prSet>
      <dgm:spPr/>
      <dgm:t>
        <a:bodyPr/>
        <a:lstStyle/>
        <a:p>
          <a:endParaRPr lang="it-IT"/>
        </a:p>
      </dgm:t>
    </dgm:pt>
    <dgm:pt modelId="{C0E46DB3-371D-47B2-8232-2A2970AE0585}" type="pres">
      <dgm:prSet presAssocID="{6C7F2929-A86A-48A4-B6DC-B15EA7389F4C}" presName="parentText" presStyleLbl="node1" presStyleIdx="0" presStyleCnt="1" custScaleY="97939" custLinFactNeighborX="-1020" custLinFactNeighborY="-3603">
        <dgm:presLayoutVars>
          <dgm:chMax val="0"/>
          <dgm:bulletEnabled val="1"/>
        </dgm:presLayoutVars>
      </dgm:prSet>
      <dgm:spPr/>
      <dgm:t>
        <a:bodyPr/>
        <a:lstStyle/>
        <a:p>
          <a:endParaRPr lang="it-IT"/>
        </a:p>
      </dgm:t>
    </dgm:pt>
  </dgm:ptLst>
  <dgm:cxnLst>
    <dgm:cxn modelId="{CBDAE3EE-EE42-42CE-BEBE-14CB4E9BC869}" type="presOf" srcId="{F1B2147E-FB28-46A0-8AD1-97376A25193D}" destId="{ADCB43DA-3EB7-4916-9608-A5F2A5714AFE}" srcOrd="0" destOrd="0" presId="urn:microsoft.com/office/officeart/2005/8/layout/vList2"/>
    <dgm:cxn modelId="{48E32237-65CB-4567-B6DF-04DC532F9AD3}" type="presOf" srcId="{6C7F2929-A86A-48A4-B6DC-B15EA7389F4C}" destId="{C0E46DB3-371D-47B2-8232-2A2970AE0585}" srcOrd="0" destOrd="0" presId="urn:microsoft.com/office/officeart/2005/8/layout/vList2"/>
    <dgm:cxn modelId="{4B63F42B-EE4E-4368-B7F1-67BA89CB0917}" srcId="{F1B2147E-FB28-46A0-8AD1-97376A25193D}" destId="{6C7F2929-A86A-48A4-B6DC-B15EA7389F4C}" srcOrd="0" destOrd="0" parTransId="{BEB102D3-43A3-4B69-99A3-204CD2F13F30}" sibTransId="{A7BE833B-B4ED-4D94-80C0-EE57908297F8}"/>
    <dgm:cxn modelId="{3FC013B3-25A0-4E04-B444-04F07899CA38}" type="presParOf" srcId="{ADCB43DA-3EB7-4916-9608-A5F2A5714AFE}" destId="{C0E46DB3-371D-47B2-8232-2A2970AE0585}"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F266F67D-EA04-44E1-AD18-0F9CF9521F07}" type="doc">
      <dgm:prSet loTypeId="urn:diagrams.loki3.com/BracketList+Icon" loCatId="list" qsTypeId="urn:microsoft.com/office/officeart/2005/8/quickstyle/simple1" qsCatId="simple" csTypeId="urn:microsoft.com/office/officeart/2005/8/colors/accent1_2" csCatId="accent1" phldr="1"/>
      <dgm:spPr/>
      <dgm:t>
        <a:bodyPr/>
        <a:lstStyle/>
        <a:p>
          <a:endParaRPr lang="it-IT"/>
        </a:p>
      </dgm:t>
    </dgm:pt>
    <dgm:pt modelId="{058E2876-368E-48B3-A5D1-A719049953A2}">
      <dgm:prSet phldrT="[Testo]"/>
      <dgm:spPr/>
      <dgm:t>
        <a:bodyPr/>
        <a:lstStyle/>
        <a:p>
          <a:pPr algn="just"/>
          <a:r>
            <a:rPr lang="it-IT" dirty="0" smtClean="0"/>
            <a:t>Tutti i </a:t>
          </a:r>
          <a:r>
            <a:rPr lang="it-IT" b="1" dirty="0" smtClean="0"/>
            <a:t>reati fallimentari </a:t>
          </a:r>
          <a:r>
            <a:rPr lang="it-IT" dirty="0" smtClean="0"/>
            <a:t>postulano il possesso di una determinata </a:t>
          </a:r>
          <a:r>
            <a:rPr lang="it-IT" b="1" dirty="0" smtClean="0">
              <a:solidFill>
                <a:schemeClr val="accent6"/>
              </a:solidFill>
            </a:rPr>
            <a:t>qualifica soggettiva </a:t>
          </a:r>
          <a:r>
            <a:rPr lang="it-IT" dirty="0" smtClean="0"/>
            <a:t>in capo al soggetto </a:t>
          </a:r>
          <a:r>
            <a:rPr lang="it-IT" dirty="0" smtClean="0"/>
            <a:t>attivo</a:t>
          </a:r>
          <a:endParaRPr lang="it-IT" dirty="0"/>
        </a:p>
      </dgm:t>
    </dgm:pt>
    <dgm:pt modelId="{66D6A136-010E-4818-A105-F2E19E9C99F8}" type="parTrans" cxnId="{06F5FEC6-B521-41A2-A4AF-5078ADEA2B8C}">
      <dgm:prSet/>
      <dgm:spPr/>
      <dgm:t>
        <a:bodyPr/>
        <a:lstStyle/>
        <a:p>
          <a:endParaRPr lang="it-IT"/>
        </a:p>
      </dgm:t>
    </dgm:pt>
    <dgm:pt modelId="{914F90B5-AA12-4AF2-BCEA-8DED3F4D5007}" type="sibTrans" cxnId="{06F5FEC6-B521-41A2-A4AF-5078ADEA2B8C}">
      <dgm:prSet/>
      <dgm:spPr/>
      <dgm:t>
        <a:bodyPr/>
        <a:lstStyle/>
        <a:p>
          <a:endParaRPr lang="it-IT"/>
        </a:p>
      </dgm:t>
    </dgm:pt>
    <dgm:pt modelId="{78DEB734-CF81-47EE-A8CB-AC41068D14BC}">
      <dgm:prSet phldrT="[Testo]" phldr="1"/>
      <dgm:spPr/>
      <dgm:t>
        <a:bodyPr/>
        <a:lstStyle/>
        <a:p>
          <a:endParaRPr lang="it-IT"/>
        </a:p>
      </dgm:t>
    </dgm:pt>
    <dgm:pt modelId="{2654ED14-5067-4696-81A5-14B04858C258}" type="parTrans" cxnId="{D05F7D56-5C09-45E9-A6A0-F0550CFF308E}">
      <dgm:prSet/>
      <dgm:spPr/>
      <dgm:t>
        <a:bodyPr/>
        <a:lstStyle/>
        <a:p>
          <a:endParaRPr lang="it-IT"/>
        </a:p>
      </dgm:t>
    </dgm:pt>
    <dgm:pt modelId="{F21FA6A6-8095-4723-A975-7F4ECB56CAB8}" type="sibTrans" cxnId="{D05F7D56-5C09-45E9-A6A0-F0550CFF308E}">
      <dgm:prSet/>
      <dgm:spPr/>
      <dgm:t>
        <a:bodyPr/>
        <a:lstStyle/>
        <a:p>
          <a:endParaRPr lang="it-IT"/>
        </a:p>
      </dgm:t>
    </dgm:pt>
    <dgm:pt modelId="{A64EC7E2-29FF-4B0A-B656-320C8B0A8CBD}">
      <dgm:prSet phldrT="[Testo]"/>
      <dgm:spPr/>
      <dgm:t>
        <a:bodyPr/>
        <a:lstStyle/>
        <a:p>
          <a:pPr algn="just"/>
          <a:r>
            <a:rPr lang="it-IT" dirty="0" smtClean="0"/>
            <a:t>Sono c.d. </a:t>
          </a:r>
          <a:r>
            <a:rPr lang="it-IT" b="1" dirty="0" smtClean="0"/>
            <a:t>reati propri </a:t>
          </a:r>
          <a:r>
            <a:rPr lang="it-IT" dirty="0" smtClean="0"/>
            <a:t>che si caratterizzano per avere una soggettività ristretta, nel senso che </a:t>
          </a:r>
          <a:r>
            <a:rPr lang="it-IT" b="1" dirty="0" smtClean="0">
              <a:solidFill>
                <a:schemeClr val="accent6"/>
              </a:solidFill>
            </a:rPr>
            <a:t>non possono essere commessi da chiunque</a:t>
          </a:r>
          <a:r>
            <a:rPr lang="it-IT" dirty="0" smtClean="0"/>
            <a:t>, ma </a:t>
          </a:r>
          <a:r>
            <a:rPr lang="it-IT" b="1" i="0" u="none" dirty="0" smtClean="0">
              <a:solidFill>
                <a:schemeClr val="accent6"/>
              </a:solidFill>
            </a:rPr>
            <a:t>solo da determinati soggetti individuati in base alla loro qualifica o </a:t>
          </a:r>
          <a:r>
            <a:rPr lang="it-IT" b="1" i="0" u="none" dirty="0" smtClean="0">
              <a:solidFill>
                <a:schemeClr val="accent6"/>
              </a:solidFill>
            </a:rPr>
            <a:t>funzione</a:t>
          </a:r>
          <a:endParaRPr lang="it-IT" b="1" i="0" u="none" dirty="0">
            <a:solidFill>
              <a:schemeClr val="accent6"/>
            </a:solidFill>
          </a:endParaRPr>
        </a:p>
      </dgm:t>
    </dgm:pt>
    <dgm:pt modelId="{581D84D9-6D53-4772-BA63-C65D0DD38792}" type="parTrans" cxnId="{34CDFC5B-DA2F-4E57-A95C-694D3A2E1D63}">
      <dgm:prSet/>
      <dgm:spPr/>
      <dgm:t>
        <a:bodyPr/>
        <a:lstStyle/>
        <a:p>
          <a:endParaRPr lang="it-IT"/>
        </a:p>
      </dgm:t>
    </dgm:pt>
    <dgm:pt modelId="{F41F711F-1E59-4E70-9BD9-540736707E71}" type="sibTrans" cxnId="{34CDFC5B-DA2F-4E57-A95C-694D3A2E1D63}">
      <dgm:prSet/>
      <dgm:spPr/>
      <dgm:t>
        <a:bodyPr/>
        <a:lstStyle/>
        <a:p>
          <a:endParaRPr lang="it-IT"/>
        </a:p>
      </dgm:t>
    </dgm:pt>
    <dgm:pt modelId="{5508AABF-DE7E-46FF-8A89-B9AADD1AF410}">
      <dgm:prSet phldrT="[Testo]" phldr="1"/>
      <dgm:spPr/>
      <dgm:t>
        <a:bodyPr/>
        <a:lstStyle/>
        <a:p>
          <a:endParaRPr lang="it-IT" dirty="0"/>
        </a:p>
      </dgm:t>
    </dgm:pt>
    <dgm:pt modelId="{8667879F-F037-4054-89D9-E1EA79475775}" type="sibTrans" cxnId="{2C0238DB-374E-42D7-847C-688C5DEE8157}">
      <dgm:prSet/>
      <dgm:spPr/>
      <dgm:t>
        <a:bodyPr/>
        <a:lstStyle/>
        <a:p>
          <a:endParaRPr lang="it-IT"/>
        </a:p>
      </dgm:t>
    </dgm:pt>
    <dgm:pt modelId="{0DEFA8CD-076A-418D-BDD2-F7A55C1A9ED8}" type="parTrans" cxnId="{2C0238DB-374E-42D7-847C-688C5DEE8157}">
      <dgm:prSet/>
      <dgm:spPr/>
      <dgm:t>
        <a:bodyPr/>
        <a:lstStyle/>
        <a:p>
          <a:endParaRPr lang="it-IT"/>
        </a:p>
      </dgm:t>
    </dgm:pt>
    <dgm:pt modelId="{D3139DDF-5498-4FBD-B51D-09C8930A7915}" type="pres">
      <dgm:prSet presAssocID="{F266F67D-EA04-44E1-AD18-0F9CF9521F07}" presName="Name0" presStyleCnt="0">
        <dgm:presLayoutVars>
          <dgm:dir/>
          <dgm:animLvl val="lvl"/>
          <dgm:resizeHandles val="exact"/>
        </dgm:presLayoutVars>
      </dgm:prSet>
      <dgm:spPr/>
      <dgm:t>
        <a:bodyPr/>
        <a:lstStyle/>
        <a:p>
          <a:endParaRPr lang="it-IT"/>
        </a:p>
      </dgm:t>
    </dgm:pt>
    <dgm:pt modelId="{FBF75B5B-647D-4DDB-ABAB-68174DF05E98}" type="pres">
      <dgm:prSet presAssocID="{5508AABF-DE7E-46FF-8A89-B9AADD1AF410}" presName="linNode" presStyleCnt="0"/>
      <dgm:spPr/>
    </dgm:pt>
    <dgm:pt modelId="{2BB1B6A7-91F5-46AE-AB69-8D18A7CB5C1E}" type="pres">
      <dgm:prSet presAssocID="{5508AABF-DE7E-46FF-8A89-B9AADD1AF410}" presName="parTx" presStyleLbl="revTx" presStyleIdx="0" presStyleCnt="2">
        <dgm:presLayoutVars>
          <dgm:chMax val="1"/>
          <dgm:bulletEnabled val="1"/>
        </dgm:presLayoutVars>
      </dgm:prSet>
      <dgm:spPr/>
      <dgm:t>
        <a:bodyPr/>
        <a:lstStyle/>
        <a:p>
          <a:endParaRPr lang="it-IT"/>
        </a:p>
      </dgm:t>
    </dgm:pt>
    <dgm:pt modelId="{94A2A62F-3791-45B3-890D-425C4970A877}" type="pres">
      <dgm:prSet presAssocID="{5508AABF-DE7E-46FF-8A89-B9AADD1AF410}" presName="bracket" presStyleLbl="parChTrans1D1" presStyleIdx="0" presStyleCnt="2"/>
      <dgm:spPr/>
    </dgm:pt>
    <dgm:pt modelId="{3C623FB3-D871-4215-B116-30730BF9973F}" type="pres">
      <dgm:prSet presAssocID="{5508AABF-DE7E-46FF-8A89-B9AADD1AF410}" presName="spH" presStyleCnt="0"/>
      <dgm:spPr/>
    </dgm:pt>
    <dgm:pt modelId="{644EC1F9-843F-4541-9A71-23336CDCE585}" type="pres">
      <dgm:prSet presAssocID="{5508AABF-DE7E-46FF-8A89-B9AADD1AF410}" presName="desTx" presStyleLbl="node1" presStyleIdx="0" presStyleCnt="2">
        <dgm:presLayoutVars>
          <dgm:bulletEnabled val="1"/>
        </dgm:presLayoutVars>
      </dgm:prSet>
      <dgm:spPr/>
      <dgm:t>
        <a:bodyPr/>
        <a:lstStyle/>
        <a:p>
          <a:endParaRPr lang="it-IT"/>
        </a:p>
      </dgm:t>
    </dgm:pt>
    <dgm:pt modelId="{6F9A8729-E299-4915-A17E-C71B3BE90BAA}" type="pres">
      <dgm:prSet presAssocID="{8667879F-F037-4054-89D9-E1EA79475775}" presName="spV" presStyleCnt="0"/>
      <dgm:spPr/>
    </dgm:pt>
    <dgm:pt modelId="{04ACA539-2469-4E44-B4FA-E7B738CFB4E1}" type="pres">
      <dgm:prSet presAssocID="{78DEB734-CF81-47EE-A8CB-AC41068D14BC}" presName="linNode" presStyleCnt="0"/>
      <dgm:spPr/>
    </dgm:pt>
    <dgm:pt modelId="{BD1547A7-1D15-4C38-B6EC-8AB4F2AE3458}" type="pres">
      <dgm:prSet presAssocID="{78DEB734-CF81-47EE-A8CB-AC41068D14BC}" presName="parTx" presStyleLbl="revTx" presStyleIdx="1" presStyleCnt="2">
        <dgm:presLayoutVars>
          <dgm:chMax val="1"/>
          <dgm:bulletEnabled val="1"/>
        </dgm:presLayoutVars>
      </dgm:prSet>
      <dgm:spPr/>
      <dgm:t>
        <a:bodyPr/>
        <a:lstStyle/>
        <a:p>
          <a:endParaRPr lang="it-IT"/>
        </a:p>
      </dgm:t>
    </dgm:pt>
    <dgm:pt modelId="{BFC43FA1-DCBE-44C2-932D-525F4644E23E}" type="pres">
      <dgm:prSet presAssocID="{78DEB734-CF81-47EE-A8CB-AC41068D14BC}" presName="bracket" presStyleLbl="parChTrans1D1" presStyleIdx="1" presStyleCnt="2"/>
      <dgm:spPr/>
    </dgm:pt>
    <dgm:pt modelId="{56EC70B7-4FD0-4F0C-A8D4-5FFFB36E2A3F}" type="pres">
      <dgm:prSet presAssocID="{78DEB734-CF81-47EE-A8CB-AC41068D14BC}" presName="spH" presStyleCnt="0"/>
      <dgm:spPr/>
    </dgm:pt>
    <dgm:pt modelId="{202818AD-4A0D-4A0A-81D8-D37D431BF5FF}" type="pres">
      <dgm:prSet presAssocID="{78DEB734-CF81-47EE-A8CB-AC41068D14BC}" presName="desTx" presStyleLbl="node1" presStyleIdx="1" presStyleCnt="2">
        <dgm:presLayoutVars>
          <dgm:bulletEnabled val="1"/>
        </dgm:presLayoutVars>
      </dgm:prSet>
      <dgm:spPr/>
      <dgm:t>
        <a:bodyPr/>
        <a:lstStyle/>
        <a:p>
          <a:endParaRPr lang="it-IT"/>
        </a:p>
      </dgm:t>
    </dgm:pt>
  </dgm:ptLst>
  <dgm:cxnLst>
    <dgm:cxn modelId="{8070528A-C5EF-471D-8F60-A516EE8C1E1C}" type="presOf" srcId="{F266F67D-EA04-44E1-AD18-0F9CF9521F07}" destId="{D3139DDF-5498-4FBD-B51D-09C8930A7915}" srcOrd="0" destOrd="0" presId="urn:diagrams.loki3.com/BracketList+Icon"/>
    <dgm:cxn modelId="{E57438F2-BA20-4A13-B661-52786BC5F7A6}" type="presOf" srcId="{058E2876-368E-48B3-A5D1-A719049953A2}" destId="{644EC1F9-843F-4541-9A71-23336CDCE585}" srcOrd="0" destOrd="0" presId="urn:diagrams.loki3.com/BracketList+Icon"/>
    <dgm:cxn modelId="{D05F7D56-5C09-45E9-A6A0-F0550CFF308E}" srcId="{F266F67D-EA04-44E1-AD18-0F9CF9521F07}" destId="{78DEB734-CF81-47EE-A8CB-AC41068D14BC}" srcOrd="1" destOrd="0" parTransId="{2654ED14-5067-4696-81A5-14B04858C258}" sibTransId="{F21FA6A6-8095-4723-A975-7F4ECB56CAB8}"/>
    <dgm:cxn modelId="{06F5FEC6-B521-41A2-A4AF-5078ADEA2B8C}" srcId="{5508AABF-DE7E-46FF-8A89-B9AADD1AF410}" destId="{058E2876-368E-48B3-A5D1-A719049953A2}" srcOrd="0" destOrd="0" parTransId="{66D6A136-010E-4818-A105-F2E19E9C99F8}" sibTransId="{914F90B5-AA12-4AF2-BCEA-8DED3F4D5007}"/>
    <dgm:cxn modelId="{DBFE39B7-DCE0-4B52-B765-A74048A5A3BD}" type="presOf" srcId="{5508AABF-DE7E-46FF-8A89-B9AADD1AF410}" destId="{2BB1B6A7-91F5-46AE-AB69-8D18A7CB5C1E}" srcOrd="0" destOrd="0" presId="urn:diagrams.loki3.com/BracketList+Icon"/>
    <dgm:cxn modelId="{2C0238DB-374E-42D7-847C-688C5DEE8157}" srcId="{F266F67D-EA04-44E1-AD18-0F9CF9521F07}" destId="{5508AABF-DE7E-46FF-8A89-B9AADD1AF410}" srcOrd="0" destOrd="0" parTransId="{0DEFA8CD-076A-418D-BDD2-F7A55C1A9ED8}" sibTransId="{8667879F-F037-4054-89D9-E1EA79475775}"/>
    <dgm:cxn modelId="{358815D5-DE54-46EE-BF36-3063D2006916}" type="presOf" srcId="{A64EC7E2-29FF-4B0A-B656-320C8B0A8CBD}" destId="{202818AD-4A0D-4A0A-81D8-D37D431BF5FF}" srcOrd="0" destOrd="0" presId="urn:diagrams.loki3.com/BracketList+Icon"/>
    <dgm:cxn modelId="{34CDFC5B-DA2F-4E57-A95C-694D3A2E1D63}" srcId="{78DEB734-CF81-47EE-A8CB-AC41068D14BC}" destId="{A64EC7E2-29FF-4B0A-B656-320C8B0A8CBD}" srcOrd="0" destOrd="0" parTransId="{581D84D9-6D53-4772-BA63-C65D0DD38792}" sibTransId="{F41F711F-1E59-4E70-9BD9-540736707E71}"/>
    <dgm:cxn modelId="{11C0DF3F-06C1-4328-AEC5-9F6458B10CB6}" type="presOf" srcId="{78DEB734-CF81-47EE-A8CB-AC41068D14BC}" destId="{BD1547A7-1D15-4C38-B6EC-8AB4F2AE3458}" srcOrd="0" destOrd="0" presId="urn:diagrams.loki3.com/BracketList+Icon"/>
    <dgm:cxn modelId="{BB75BAF0-EF65-4CFE-8738-CEC691464577}" type="presParOf" srcId="{D3139DDF-5498-4FBD-B51D-09C8930A7915}" destId="{FBF75B5B-647D-4DDB-ABAB-68174DF05E98}" srcOrd="0" destOrd="0" presId="urn:diagrams.loki3.com/BracketList+Icon"/>
    <dgm:cxn modelId="{21334991-7081-48B6-AE85-1AB4E3CE7B81}" type="presParOf" srcId="{FBF75B5B-647D-4DDB-ABAB-68174DF05E98}" destId="{2BB1B6A7-91F5-46AE-AB69-8D18A7CB5C1E}" srcOrd="0" destOrd="0" presId="urn:diagrams.loki3.com/BracketList+Icon"/>
    <dgm:cxn modelId="{64A278EA-E2F4-4F84-93CB-1C25FB633537}" type="presParOf" srcId="{FBF75B5B-647D-4DDB-ABAB-68174DF05E98}" destId="{94A2A62F-3791-45B3-890D-425C4970A877}" srcOrd="1" destOrd="0" presId="urn:diagrams.loki3.com/BracketList+Icon"/>
    <dgm:cxn modelId="{CF791EFA-857C-4368-AF3F-F1FF33E1F30C}" type="presParOf" srcId="{FBF75B5B-647D-4DDB-ABAB-68174DF05E98}" destId="{3C623FB3-D871-4215-B116-30730BF9973F}" srcOrd="2" destOrd="0" presId="urn:diagrams.loki3.com/BracketList+Icon"/>
    <dgm:cxn modelId="{72147C6B-D5A0-4D7F-8164-851F0D5D2209}" type="presParOf" srcId="{FBF75B5B-647D-4DDB-ABAB-68174DF05E98}" destId="{644EC1F9-843F-4541-9A71-23336CDCE585}" srcOrd="3" destOrd="0" presId="urn:diagrams.loki3.com/BracketList+Icon"/>
    <dgm:cxn modelId="{710C6141-B5C3-4A80-A6E3-12FDF4B8D2BD}" type="presParOf" srcId="{D3139DDF-5498-4FBD-B51D-09C8930A7915}" destId="{6F9A8729-E299-4915-A17E-C71B3BE90BAA}" srcOrd="1" destOrd="0" presId="urn:diagrams.loki3.com/BracketList+Icon"/>
    <dgm:cxn modelId="{DC54F58E-5208-49C1-9255-4376194F4A4A}" type="presParOf" srcId="{D3139DDF-5498-4FBD-B51D-09C8930A7915}" destId="{04ACA539-2469-4E44-B4FA-E7B738CFB4E1}" srcOrd="2" destOrd="0" presId="urn:diagrams.loki3.com/BracketList+Icon"/>
    <dgm:cxn modelId="{277B4D49-166A-4253-AA8C-428191EE95F3}" type="presParOf" srcId="{04ACA539-2469-4E44-B4FA-E7B738CFB4E1}" destId="{BD1547A7-1D15-4C38-B6EC-8AB4F2AE3458}" srcOrd="0" destOrd="0" presId="urn:diagrams.loki3.com/BracketList+Icon"/>
    <dgm:cxn modelId="{701D1F10-3A90-4912-9963-4005E3FC380F}" type="presParOf" srcId="{04ACA539-2469-4E44-B4FA-E7B738CFB4E1}" destId="{BFC43FA1-DCBE-44C2-932D-525F4644E23E}" srcOrd="1" destOrd="0" presId="urn:diagrams.loki3.com/BracketList+Icon"/>
    <dgm:cxn modelId="{2773C9EC-83C7-484A-AD0F-F836FD0A142A}" type="presParOf" srcId="{04ACA539-2469-4E44-B4FA-E7B738CFB4E1}" destId="{56EC70B7-4FD0-4F0C-A8D4-5FFFB36E2A3F}" srcOrd="2" destOrd="0" presId="urn:diagrams.loki3.com/BracketList+Icon"/>
    <dgm:cxn modelId="{95CF111A-65DA-4F76-9254-BE1A9346AD7F}" type="presParOf" srcId="{04ACA539-2469-4E44-B4FA-E7B738CFB4E1}" destId="{202818AD-4A0D-4A0A-81D8-D37D431BF5FF}" srcOrd="3" destOrd="0" presId="urn:diagrams.loki3.com/BracketList+Icon"/>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EFBEA5FF-28CD-4B83-8E65-2EF45D14977D}" type="doc">
      <dgm:prSet loTypeId="urn:diagrams.loki3.com/BracketList+Icon" loCatId="list" qsTypeId="urn:microsoft.com/office/officeart/2005/8/quickstyle/simple1" qsCatId="simple" csTypeId="urn:microsoft.com/office/officeart/2005/8/colors/accent1_2" csCatId="accent1" phldr="1"/>
      <dgm:spPr/>
      <dgm:t>
        <a:bodyPr/>
        <a:lstStyle/>
        <a:p>
          <a:endParaRPr lang="it-IT"/>
        </a:p>
      </dgm:t>
    </dgm:pt>
    <dgm:pt modelId="{74CFE0B3-3F09-4303-8777-9F07D3863BAB}">
      <dgm:prSet phldrT="[Testo]"/>
      <dgm:spPr/>
      <dgm:t>
        <a:bodyPr/>
        <a:lstStyle/>
        <a:p>
          <a:r>
            <a:rPr lang="it-IT" b="1" i="1" dirty="0" smtClean="0"/>
            <a:t>Condotta del fallito</a:t>
          </a:r>
          <a:endParaRPr lang="it-IT" b="1" i="1" dirty="0"/>
        </a:p>
      </dgm:t>
    </dgm:pt>
    <dgm:pt modelId="{A91EB4FA-DE22-4B3E-866A-0BC13AEDA973}" type="parTrans" cxnId="{93E4DB45-A338-4315-A1A1-DD4EFD61D3C5}">
      <dgm:prSet/>
      <dgm:spPr/>
      <dgm:t>
        <a:bodyPr/>
        <a:lstStyle/>
        <a:p>
          <a:endParaRPr lang="it-IT"/>
        </a:p>
      </dgm:t>
    </dgm:pt>
    <dgm:pt modelId="{4A710887-A3CA-4A87-9E7A-72BE9A2D23E6}" type="sibTrans" cxnId="{93E4DB45-A338-4315-A1A1-DD4EFD61D3C5}">
      <dgm:prSet/>
      <dgm:spPr/>
      <dgm:t>
        <a:bodyPr/>
        <a:lstStyle/>
        <a:p>
          <a:endParaRPr lang="it-IT"/>
        </a:p>
      </dgm:t>
    </dgm:pt>
    <dgm:pt modelId="{102D33F7-80E1-4835-957D-591C4F45C0C1}">
      <dgm:prSet phldrT="[Testo]"/>
      <dgm:spPr/>
      <dgm:t>
        <a:bodyPr/>
        <a:lstStyle/>
        <a:p>
          <a:pPr algn="just"/>
          <a:r>
            <a:rPr lang="it-IT" dirty="0" smtClean="0"/>
            <a:t>Uno dei compartecipi pone in essere la condotta tipica descritta dalla norma </a:t>
          </a:r>
          <a:r>
            <a:rPr lang="it-IT" dirty="0" smtClean="0"/>
            <a:t>incriminatrice</a:t>
          </a:r>
          <a:endParaRPr lang="it-IT" dirty="0"/>
        </a:p>
      </dgm:t>
    </dgm:pt>
    <dgm:pt modelId="{B599102C-7BE3-4E77-870B-628924B6DF6B}" type="parTrans" cxnId="{8524EE65-D95C-480B-BC92-45401824E269}">
      <dgm:prSet/>
      <dgm:spPr/>
      <dgm:t>
        <a:bodyPr/>
        <a:lstStyle/>
        <a:p>
          <a:endParaRPr lang="it-IT"/>
        </a:p>
      </dgm:t>
    </dgm:pt>
    <dgm:pt modelId="{BFB5B3D5-7DFB-4EA9-B3C3-56FF661EEF34}" type="sibTrans" cxnId="{8524EE65-D95C-480B-BC92-45401824E269}">
      <dgm:prSet/>
      <dgm:spPr/>
      <dgm:t>
        <a:bodyPr/>
        <a:lstStyle/>
        <a:p>
          <a:endParaRPr lang="it-IT"/>
        </a:p>
      </dgm:t>
    </dgm:pt>
    <dgm:pt modelId="{9E19FC2D-1075-4BB8-A1A2-091DA5CE5698}">
      <dgm:prSet phldrT="[Testo]"/>
      <dgm:spPr/>
      <dgm:t>
        <a:bodyPr/>
        <a:lstStyle/>
        <a:p>
          <a:r>
            <a:rPr lang="it-IT" b="1" i="1" dirty="0" smtClean="0"/>
            <a:t>Condotta dell’</a:t>
          </a:r>
          <a:r>
            <a:rPr lang="it-IT" b="1" i="1" dirty="0" err="1" smtClean="0"/>
            <a:t>extraneus</a:t>
          </a:r>
          <a:r>
            <a:rPr lang="it-IT" b="1" i="1" dirty="0" smtClean="0"/>
            <a:t> </a:t>
          </a:r>
          <a:r>
            <a:rPr lang="it-IT" b="1" i="0" dirty="0" smtClean="0"/>
            <a:t>consulente</a:t>
          </a:r>
          <a:endParaRPr lang="it-IT" b="1" i="0" dirty="0"/>
        </a:p>
      </dgm:t>
    </dgm:pt>
    <dgm:pt modelId="{72A57417-98E4-4F4E-80B6-47117ED67A0A}" type="parTrans" cxnId="{6DC24676-ED3A-48EC-A0BE-88A1F21C5AB4}">
      <dgm:prSet/>
      <dgm:spPr/>
      <dgm:t>
        <a:bodyPr/>
        <a:lstStyle/>
        <a:p>
          <a:endParaRPr lang="it-IT"/>
        </a:p>
      </dgm:t>
    </dgm:pt>
    <dgm:pt modelId="{0B97FE06-B2F7-4130-B33D-36F82ED77152}" type="sibTrans" cxnId="{6DC24676-ED3A-48EC-A0BE-88A1F21C5AB4}">
      <dgm:prSet/>
      <dgm:spPr/>
      <dgm:t>
        <a:bodyPr/>
        <a:lstStyle/>
        <a:p>
          <a:endParaRPr lang="it-IT"/>
        </a:p>
      </dgm:t>
    </dgm:pt>
    <dgm:pt modelId="{E4983004-B006-4D65-9AD6-3D298820C1EE}">
      <dgm:prSet phldrT="[Testo]"/>
      <dgm:spPr/>
      <dgm:t>
        <a:bodyPr/>
        <a:lstStyle/>
        <a:p>
          <a:pPr algn="just"/>
          <a:r>
            <a:rPr lang="it-IT" dirty="0" smtClean="0"/>
            <a:t>L’attività dell’</a:t>
          </a:r>
          <a:r>
            <a:rPr lang="it-IT" i="1" dirty="0" err="1" smtClean="0"/>
            <a:t>extraneus</a:t>
          </a:r>
          <a:r>
            <a:rPr lang="it-IT" i="1" dirty="0" smtClean="0"/>
            <a:t> </a:t>
          </a:r>
          <a:r>
            <a:rPr lang="it-IT" dirty="0" smtClean="0"/>
            <a:t>(il consulente) deve essere causalmente collegabile all’evento verificatosi ed essere posta in essere nella consapevolezza della qualifica dell’</a:t>
          </a:r>
          <a:r>
            <a:rPr lang="it-IT" dirty="0" err="1" smtClean="0"/>
            <a:t>intraneo</a:t>
          </a:r>
          <a:endParaRPr lang="it-IT" dirty="0"/>
        </a:p>
      </dgm:t>
    </dgm:pt>
    <dgm:pt modelId="{A95E37F9-F3C2-4E3C-A264-565A8C077176}" type="parTrans" cxnId="{E136BBF5-0EA8-46DF-BC49-7D5D51C2541E}">
      <dgm:prSet/>
      <dgm:spPr/>
      <dgm:t>
        <a:bodyPr/>
        <a:lstStyle/>
        <a:p>
          <a:endParaRPr lang="it-IT"/>
        </a:p>
      </dgm:t>
    </dgm:pt>
    <dgm:pt modelId="{D57E28D8-34EA-430C-B375-D7FE933E8CDB}" type="sibTrans" cxnId="{E136BBF5-0EA8-46DF-BC49-7D5D51C2541E}">
      <dgm:prSet/>
      <dgm:spPr/>
      <dgm:t>
        <a:bodyPr/>
        <a:lstStyle/>
        <a:p>
          <a:endParaRPr lang="it-IT"/>
        </a:p>
      </dgm:t>
    </dgm:pt>
    <dgm:pt modelId="{9772AB8C-9EE1-4084-9A54-73A93E60D064}" type="pres">
      <dgm:prSet presAssocID="{EFBEA5FF-28CD-4B83-8E65-2EF45D14977D}" presName="Name0" presStyleCnt="0">
        <dgm:presLayoutVars>
          <dgm:dir/>
          <dgm:animLvl val="lvl"/>
          <dgm:resizeHandles val="exact"/>
        </dgm:presLayoutVars>
      </dgm:prSet>
      <dgm:spPr/>
      <dgm:t>
        <a:bodyPr/>
        <a:lstStyle/>
        <a:p>
          <a:endParaRPr lang="it-IT"/>
        </a:p>
      </dgm:t>
    </dgm:pt>
    <dgm:pt modelId="{4D711660-7389-4920-AEFB-283143278C08}" type="pres">
      <dgm:prSet presAssocID="{74CFE0B3-3F09-4303-8777-9F07D3863BAB}" presName="linNode" presStyleCnt="0"/>
      <dgm:spPr/>
    </dgm:pt>
    <dgm:pt modelId="{DB7A8363-3542-4A67-9F2F-2A64F8AFE870}" type="pres">
      <dgm:prSet presAssocID="{74CFE0B3-3F09-4303-8777-9F07D3863BAB}" presName="parTx" presStyleLbl="revTx" presStyleIdx="0" presStyleCnt="2">
        <dgm:presLayoutVars>
          <dgm:chMax val="1"/>
          <dgm:bulletEnabled val="1"/>
        </dgm:presLayoutVars>
      </dgm:prSet>
      <dgm:spPr/>
      <dgm:t>
        <a:bodyPr/>
        <a:lstStyle/>
        <a:p>
          <a:endParaRPr lang="it-IT"/>
        </a:p>
      </dgm:t>
    </dgm:pt>
    <dgm:pt modelId="{26D17656-0FC4-49DB-A1FC-1C5D45A30F9A}" type="pres">
      <dgm:prSet presAssocID="{74CFE0B3-3F09-4303-8777-9F07D3863BAB}" presName="bracket" presStyleLbl="parChTrans1D1" presStyleIdx="0" presStyleCnt="2"/>
      <dgm:spPr/>
    </dgm:pt>
    <dgm:pt modelId="{66F9563B-B69C-407F-92B9-936747AD3F7E}" type="pres">
      <dgm:prSet presAssocID="{74CFE0B3-3F09-4303-8777-9F07D3863BAB}" presName="spH" presStyleCnt="0"/>
      <dgm:spPr/>
    </dgm:pt>
    <dgm:pt modelId="{FC10CF59-8F7F-41AF-A869-C7B8EC612088}" type="pres">
      <dgm:prSet presAssocID="{74CFE0B3-3F09-4303-8777-9F07D3863BAB}" presName="desTx" presStyleLbl="node1" presStyleIdx="0" presStyleCnt="2">
        <dgm:presLayoutVars>
          <dgm:bulletEnabled val="1"/>
        </dgm:presLayoutVars>
      </dgm:prSet>
      <dgm:spPr/>
      <dgm:t>
        <a:bodyPr/>
        <a:lstStyle/>
        <a:p>
          <a:endParaRPr lang="it-IT"/>
        </a:p>
      </dgm:t>
    </dgm:pt>
    <dgm:pt modelId="{D7DB9392-CF1C-4C82-B3DF-0B7AEAA77A22}" type="pres">
      <dgm:prSet presAssocID="{4A710887-A3CA-4A87-9E7A-72BE9A2D23E6}" presName="spV" presStyleCnt="0"/>
      <dgm:spPr/>
    </dgm:pt>
    <dgm:pt modelId="{877C4E7A-88AA-4869-8708-0BA73848D51D}" type="pres">
      <dgm:prSet presAssocID="{9E19FC2D-1075-4BB8-A1A2-091DA5CE5698}" presName="linNode" presStyleCnt="0"/>
      <dgm:spPr/>
    </dgm:pt>
    <dgm:pt modelId="{CCA49A36-6FFC-4675-86E8-02CBFB70C89D}" type="pres">
      <dgm:prSet presAssocID="{9E19FC2D-1075-4BB8-A1A2-091DA5CE5698}" presName="parTx" presStyleLbl="revTx" presStyleIdx="1" presStyleCnt="2">
        <dgm:presLayoutVars>
          <dgm:chMax val="1"/>
          <dgm:bulletEnabled val="1"/>
        </dgm:presLayoutVars>
      </dgm:prSet>
      <dgm:spPr/>
      <dgm:t>
        <a:bodyPr/>
        <a:lstStyle/>
        <a:p>
          <a:endParaRPr lang="it-IT"/>
        </a:p>
      </dgm:t>
    </dgm:pt>
    <dgm:pt modelId="{23B60302-C75A-481C-BD06-2D6B15C1BC6E}" type="pres">
      <dgm:prSet presAssocID="{9E19FC2D-1075-4BB8-A1A2-091DA5CE5698}" presName="bracket" presStyleLbl="parChTrans1D1" presStyleIdx="1" presStyleCnt="2"/>
      <dgm:spPr/>
    </dgm:pt>
    <dgm:pt modelId="{E7DA7C66-7CBF-4448-AF12-DC2E5D2D4D5A}" type="pres">
      <dgm:prSet presAssocID="{9E19FC2D-1075-4BB8-A1A2-091DA5CE5698}" presName="spH" presStyleCnt="0"/>
      <dgm:spPr/>
    </dgm:pt>
    <dgm:pt modelId="{19104D32-1E7D-43A8-BFE7-C9AFA3513FE3}" type="pres">
      <dgm:prSet presAssocID="{9E19FC2D-1075-4BB8-A1A2-091DA5CE5698}" presName="desTx" presStyleLbl="node1" presStyleIdx="1" presStyleCnt="2">
        <dgm:presLayoutVars>
          <dgm:bulletEnabled val="1"/>
        </dgm:presLayoutVars>
      </dgm:prSet>
      <dgm:spPr/>
      <dgm:t>
        <a:bodyPr/>
        <a:lstStyle/>
        <a:p>
          <a:endParaRPr lang="it-IT"/>
        </a:p>
      </dgm:t>
    </dgm:pt>
  </dgm:ptLst>
  <dgm:cxnLst>
    <dgm:cxn modelId="{E136BBF5-0EA8-46DF-BC49-7D5D51C2541E}" srcId="{9E19FC2D-1075-4BB8-A1A2-091DA5CE5698}" destId="{E4983004-B006-4D65-9AD6-3D298820C1EE}" srcOrd="0" destOrd="0" parTransId="{A95E37F9-F3C2-4E3C-A264-565A8C077176}" sibTransId="{D57E28D8-34EA-430C-B375-D7FE933E8CDB}"/>
    <dgm:cxn modelId="{4036A06C-D351-4FAB-8F57-D1731E7BA8FD}" type="presOf" srcId="{74CFE0B3-3F09-4303-8777-9F07D3863BAB}" destId="{DB7A8363-3542-4A67-9F2F-2A64F8AFE870}" srcOrd="0" destOrd="0" presId="urn:diagrams.loki3.com/BracketList+Icon"/>
    <dgm:cxn modelId="{6DC24676-ED3A-48EC-A0BE-88A1F21C5AB4}" srcId="{EFBEA5FF-28CD-4B83-8E65-2EF45D14977D}" destId="{9E19FC2D-1075-4BB8-A1A2-091DA5CE5698}" srcOrd="1" destOrd="0" parTransId="{72A57417-98E4-4F4E-80B6-47117ED67A0A}" sibTransId="{0B97FE06-B2F7-4130-B33D-36F82ED77152}"/>
    <dgm:cxn modelId="{93E4DB45-A338-4315-A1A1-DD4EFD61D3C5}" srcId="{EFBEA5FF-28CD-4B83-8E65-2EF45D14977D}" destId="{74CFE0B3-3F09-4303-8777-9F07D3863BAB}" srcOrd="0" destOrd="0" parTransId="{A91EB4FA-DE22-4B3E-866A-0BC13AEDA973}" sibTransId="{4A710887-A3CA-4A87-9E7A-72BE9A2D23E6}"/>
    <dgm:cxn modelId="{932589C8-4B12-4477-98FC-637C94A43930}" type="presOf" srcId="{9E19FC2D-1075-4BB8-A1A2-091DA5CE5698}" destId="{CCA49A36-6FFC-4675-86E8-02CBFB70C89D}" srcOrd="0" destOrd="0" presId="urn:diagrams.loki3.com/BracketList+Icon"/>
    <dgm:cxn modelId="{1FECCE22-E46A-46A1-80B3-1F8438B6DE6B}" type="presOf" srcId="{E4983004-B006-4D65-9AD6-3D298820C1EE}" destId="{19104D32-1E7D-43A8-BFE7-C9AFA3513FE3}" srcOrd="0" destOrd="0" presId="urn:diagrams.loki3.com/BracketList+Icon"/>
    <dgm:cxn modelId="{8524EE65-D95C-480B-BC92-45401824E269}" srcId="{74CFE0B3-3F09-4303-8777-9F07D3863BAB}" destId="{102D33F7-80E1-4835-957D-591C4F45C0C1}" srcOrd="0" destOrd="0" parTransId="{B599102C-7BE3-4E77-870B-628924B6DF6B}" sibTransId="{BFB5B3D5-7DFB-4EA9-B3C3-56FF661EEF34}"/>
    <dgm:cxn modelId="{F13F54A3-27A6-409B-B634-659AC211D096}" type="presOf" srcId="{102D33F7-80E1-4835-957D-591C4F45C0C1}" destId="{FC10CF59-8F7F-41AF-A869-C7B8EC612088}" srcOrd="0" destOrd="0" presId="urn:diagrams.loki3.com/BracketList+Icon"/>
    <dgm:cxn modelId="{4219B53A-BDC4-4A10-96DF-F6AFBD0CD0B0}" type="presOf" srcId="{EFBEA5FF-28CD-4B83-8E65-2EF45D14977D}" destId="{9772AB8C-9EE1-4084-9A54-73A93E60D064}" srcOrd="0" destOrd="0" presId="urn:diagrams.loki3.com/BracketList+Icon"/>
    <dgm:cxn modelId="{D427B3DA-4781-4EC0-98FA-1E34B1F9896F}" type="presParOf" srcId="{9772AB8C-9EE1-4084-9A54-73A93E60D064}" destId="{4D711660-7389-4920-AEFB-283143278C08}" srcOrd="0" destOrd="0" presId="urn:diagrams.loki3.com/BracketList+Icon"/>
    <dgm:cxn modelId="{81EA95A7-9ACE-4372-8E14-CE83F54395D0}" type="presParOf" srcId="{4D711660-7389-4920-AEFB-283143278C08}" destId="{DB7A8363-3542-4A67-9F2F-2A64F8AFE870}" srcOrd="0" destOrd="0" presId="urn:diagrams.loki3.com/BracketList+Icon"/>
    <dgm:cxn modelId="{6AA8F1EB-9DCE-4678-AF1C-D997EEF95E8B}" type="presParOf" srcId="{4D711660-7389-4920-AEFB-283143278C08}" destId="{26D17656-0FC4-49DB-A1FC-1C5D45A30F9A}" srcOrd="1" destOrd="0" presId="urn:diagrams.loki3.com/BracketList+Icon"/>
    <dgm:cxn modelId="{B723E767-9DE0-47EE-B880-5B4D86923BC6}" type="presParOf" srcId="{4D711660-7389-4920-AEFB-283143278C08}" destId="{66F9563B-B69C-407F-92B9-936747AD3F7E}" srcOrd="2" destOrd="0" presId="urn:diagrams.loki3.com/BracketList+Icon"/>
    <dgm:cxn modelId="{4C980942-CC4D-4963-B269-658E7FC6A102}" type="presParOf" srcId="{4D711660-7389-4920-AEFB-283143278C08}" destId="{FC10CF59-8F7F-41AF-A869-C7B8EC612088}" srcOrd="3" destOrd="0" presId="urn:diagrams.loki3.com/BracketList+Icon"/>
    <dgm:cxn modelId="{1339C761-BBD7-41AE-8391-C740B69DD26B}" type="presParOf" srcId="{9772AB8C-9EE1-4084-9A54-73A93E60D064}" destId="{D7DB9392-CF1C-4C82-B3DF-0B7AEAA77A22}" srcOrd="1" destOrd="0" presId="urn:diagrams.loki3.com/BracketList+Icon"/>
    <dgm:cxn modelId="{03197E29-64EB-4DE1-8D8F-F441B3D61ABB}" type="presParOf" srcId="{9772AB8C-9EE1-4084-9A54-73A93E60D064}" destId="{877C4E7A-88AA-4869-8708-0BA73848D51D}" srcOrd="2" destOrd="0" presId="urn:diagrams.loki3.com/BracketList+Icon"/>
    <dgm:cxn modelId="{22DEFE56-B815-4856-8775-F2E70F3FAC9B}" type="presParOf" srcId="{877C4E7A-88AA-4869-8708-0BA73848D51D}" destId="{CCA49A36-6FFC-4675-86E8-02CBFB70C89D}" srcOrd="0" destOrd="0" presId="urn:diagrams.loki3.com/BracketList+Icon"/>
    <dgm:cxn modelId="{1BAABDAC-8F7F-4779-AD94-73A1CD25DAC2}" type="presParOf" srcId="{877C4E7A-88AA-4869-8708-0BA73848D51D}" destId="{23B60302-C75A-481C-BD06-2D6B15C1BC6E}" srcOrd="1" destOrd="0" presId="urn:diagrams.loki3.com/BracketList+Icon"/>
    <dgm:cxn modelId="{E8AB9608-42A1-4F3E-9B66-7F15F16FAD56}" type="presParOf" srcId="{877C4E7A-88AA-4869-8708-0BA73848D51D}" destId="{E7DA7C66-7CBF-4448-AF12-DC2E5D2D4D5A}" srcOrd="2" destOrd="0" presId="urn:diagrams.loki3.com/BracketList+Icon"/>
    <dgm:cxn modelId="{667F3AAA-4507-4C34-8B24-AA8A97FCFEDB}" type="presParOf" srcId="{877C4E7A-88AA-4869-8708-0BA73848D51D}" destId="{19104D32-1E7D-43A8-BFE7-C9AFA3513FE3}" srcOrd="3" destOrd="0" presId="urn:diagrams.loki3.com/BracketList+Icon"/>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FDA317A-E45F-4F93-BC0B-F429E8847B21}">
      <dsp:nvSpPr>
        <dsp:cNvPr id="0" name=""/>
        <dsp:cNvSpPr/>
      </dsp:nvSpPr>
      <dsp:spPr>
        <a:xfrm>
          <a:off x="0" y="81889"/>
          <a:ext cx="6096000" cy="2438400"/>
        </a:xfrm>
        <a:prstGeom prst="leftRightRibb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4799E9F-6F82-4454-9FCD-AEA5AD26E687}">
      <dsp:nvSpPr>
        <dsp:cNvPr id="0" name=""/>
        <dsp:cNvSpPr/>
      </dsp:nvSpPr>
      <dsp:spPr>
        <a:xfrm>
          <a:off x="674006" y="446329"/>
          <a:ext cx="2011680" cy="1194816"/>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56896" rIns="0" bIns="60960" numCol="1" spcCol="1270" anchor="ctr" anchorCtr="0">
          <a:noAutofit/>
        </a:bodyPr>
        <a:lstStyle/>
        <a:p>
          <a:pPr lvl="0" algn="ctr" defTabSz="711200">
            <a:lnSpc>
              <a:spcPct val="90000"/>
            </a:lnSpc>
            <a:spcBef>
              <a:spcPct val="0"/>
            </a:spcBef>
            <a:spcAft>
              <a:spcPct val="35000"/>
            </a:spcAft>
          </a:pPr>
          <a:r>
            <a:rPr lang="it-IT" sz="1600" kern="1200" dirty="0" smtClean="0"/>
            <a:t>Attività di consulenza lecita e deontologicamente doverosa: </a:t>
          </a:r>
          <a:r>
            <a:rPr lang="it-IT" sz="1600" kern="1200" dirty="0" smtClean="0">
              <a:solidFill>
                <a:schemeClr val="accent6"/>
              </a:solidFill>
            </a:rPr>
            <a:t>assistenza professionale</a:t>
          </a:r>
          <a:endParaRPr lang="it-IT" sz="1600" kern="1200" dirty="0">
            <a:solidFill>
              <a:schemeClr val="accent6"/>
            </a:solidFill>
          </a:endParaRPr>
        </a:p>
      </dsp:txBody>
      <dsp:txXfrm>
        <a:off x="674006" y="446329"/>
        <a:ext cx="2011680" cy="1194816"/>
      </dsp:txXfrm>
    </dsp:sp>
    <dsp:sp modelId="{829FA4C1-FD11-43E6-9E8A-500A00AD3CDA}">
      <dsp:nvSpPr>
        <dsp:cNvPr id="0" name=""/>
        <dsp:cNvSpPr/>
      </dsp:nvSpPr>
      <dsp:spPr>
        <a:xfrm>
          <a:off x="2975987" y="994559"/>
          <a:ext cx="2377440" cy="965435"/>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56896" rIns="0" bIns="60960" numCol="1" spcCol="1270" anchor="ctr" anchorCtr="0">
          <a:noAutofit/>
        </a:bodyPr>
        <a:lstStyle/>
        <a:p>
          <a:pPr lvl="0" algn="ctr" defTabSz="711200">
            <a:lnSpc>
              <a:spcPct val="90000"/>
            </a:lnSpc>
            <a:spcBef>
              <a:spcPct val="0"/>
            </a:spcBef>
            <a:spcAft>
              <a:spcPct val="35000"/>
            </a:spcAft>
          </a:pPr>
          <a:r>
            <a:rPr lang="it-IT" sz="1600" kern="1200" dirty="0" smtClean="0">
              <a:solidFill>
                <a:schemeClr val="accent6"/>
              </a:solidFill>
            </a:rPr>
            <a:t>Rischio di incorrere in responsabilità penale in concorso </a:t>
          </a:r>
          <a:r>
            <a:rPr lang="it-IT" sz="1600" kern="1200" dirty="0" smtClean="0"/>
            <a:t>nel reato commesso dall’assistito</a:t>
          </a:r>
          <a:endParaRPr lang="it-IT" sz="1600" kern="1200" dirty="0"/>
        </a:p>
      </dsp:txBody>
      <dsp:txXfrm>
        <a:off x="2975987" y="994559"/>
        <a:ext cx="2377440" cy="965435"/>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CB5F47-6B9C-4FCF-9415-122311C3D7BC}">
      <dsp:nvSpPr>
        <dsp:cNvPr id="0" name=""/>
        <dsp:cNvSpPr/>
      </dsp:nvSpPr>
      <dsp:spPr>
        <a:xfrm>
          <a:off x="461" y="840779"/>
          <a:ext cx="1985367" cy="2382440"/>
        </a:xfrm>
        <a:prstGeom prst="roundRect">
          <a:avLst>
            <a:gd name="adj" fmla="val 5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54864" rIns="71120" bIns="0" numCol="1" spcCol="1270" anchor="t" anchorCtr="0">
          <a:noAutofit/>
        </a:bodyPr>
        <a:lstStyle/>
        <a:p>
          <a:pPr lvl="0" algn="r" defTabSz="711200">
            <a:lnSpc>
              <a:spcPct val="90000"/>
            </a:lnSpc>
            <a:spcBef>
              <a:spcPct val="0"/>
            </a:spcBef>
            <a:spcAft>
              <a:spcPct val="35000"/>
            </a:spcAft>
          </a:pPr>
          <a:r>
            <a:rPr lang="it-IT" sz="1600" kern="1200" dirty="0" smtClean="0">
              <a:solidFill>
                <a:schemeClr val="accent6"/>
              </a:solidFill>
            </a:rPr>
            <a:t>Concorso Omissivo</a:t>
          </a:r>
          <a:endParaRPr lang="it-IT" sz="1600" kern="1200" dirty="0">
            <a:solidFill>
              <a:schemeClr val="accent6"/>
            </a:solidFill>
          </a:endParaRPr>
        </a:p>
      </dsp:txBody>
      <dsp:txXfrm rot="16200000">
        <a:off x="-777802" y="1619043"/>
        <a:ext cx="1953601" cy="397073"/>
      </dsp:txXfrm>
    </dsp:sp>
    <dsp:sp modelId="{60662E3F-5B42-4DA2-99D3-D28E44F9B26E}">
      <dsp:nvSpPr>
        <dsp:cNvPr id="0" name=""/>
        <dsp:cNvSpPr/>
      </dsp:nvSpPr>
      <dsp:spPr>
        <a:xfrm>
          <a:off x="397534" y="840779"/>
          <a:ext cx="1479098" cy="2382440"/>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68580" rIns="0" bIns="0" numCol="1" spcCol="1270" anchor="t" anchorCtr="0">
          <a:noAutofit/>
        </a:bodyPr>
        <a:lstStyle/>
        <a:p>
          <a:pPr lvl="0" algn="just" defTabSz="889000">
            <a:lnSpc>
              <a:spcPct val="90000"/>
            </a:lnSpc>
            <a:spcBef>
              <a:spcPct val="0"/>
            </a:spcBef>
            <a:spcAft>
              <a:spcPct val="35000"/>
            </a:spcAft>
          </a:pPr>
          <a:r>
            <a:rPr lang="it-IT" sz="2000" kern="1200" dirty="0" smtClean="0"/>
            <a:t>Necessità di una posizione di garanzia, difficilmente riscontrabile per il consulente</a:t>
          </a:r>
          <a:endParaRPr lang="it-IT" sz="2000" kern="1200" dirty="0"/>
        </a:p>
      </dsp:txBody>
      <dsp:txXfrm>
        <a:off x="397534" y="840779"/>
        <a:ext cx="1479098" cy="2382440"/>
      </dsp:txXfrm>
    </dsp:sp>
    <dsp:sp modelId="{5E5BE304-C1AA-4467-98CC-B9723D332731}">
      <dsp:nvSpPr>
        <dsp:cNvPr id="0" name=""/>
        <dsp:cNvSpPr/>
      </dsp:nvSpPr>
      <dsp:spPr>
        <a:xfrm>
          <a:off x="2055316" y="840779"/>
          <a:ext cx="1985367" cy="2382440"/>
        </a:xfrm>
        <a:prstGeom prst="roundRect">
          <a:avLst>
            <a:gd name="adj" fmla="val 5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54864" rIns="71120" bIns="0" numCol="1" spcCol="1270" anchor="t" anchorCtr="0">
          <a:noAutofit/>
        </a:bodyPr>
        <a:lstStyle/>
        <a:p>
          <a:pPr lvl="0" algn="r" defTabSz="711200">
            <a:lnSpc>
              <a:spcPct val="90000"/>
            </a:lnSpc>
            <a:spcBef>
              <a:spcPct val="0"/>
            </a:spcBef>
            <a:spcAft>
              <a:spcPct val="35000"/>
            </a:spcAft>
          </a:pPr>
          <a:r>
            <a:rPr lang="it-IT" sz="1600" kern="1200" dirty="0" smtClean="0">
              <a:solidFill>
                <a:schemeClr val="accent6"/>
              </a:solidFill>
            </a:rPr>
            <a:t>Concorso Colposo</a:t>
          </a:r>
          <a:endParaRPr lang="it-IT" sz="1600" kern="1200" dirty="0">
            <a:solidFill>
              <a:schemeClr val="accent6"/>
            </a:solidFill>
          </a:endParaRPr>
        </a:p>
      </dsp:txBody>
      <dsp:txXfrm rot="16200000">
        <a:off x="1277052" y="1619043"/>
        <a:ext cx="1953601" cy="397073"/>
      </dsp:txXfrm>
    </dsp:sp>
    <dsp:sp modelId="{F3937144-92C4-4B50-9930-20DA56AA70CC}">
      <dsp:nvSpPr>
        <dsp:cNvPr id="0" name=""/>
        <dsp:cNvSpPr/>
      </dsp:nvSpPr>
      <dsp:spPr>
        <a:xfrm rot="5400000">
          <a:off x="1890224" y="2733758"/>
          <a:ext cx="350036" cy="297805"/>
        </a:xfrm>
        <a:prstGeom prst="flowChartExtract">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281ECC1-908C-4DB6-96F8-F33C9EFFB03B}">
      <dsp:nvSpPr>
        <dsp:cNvPr id="0" name=""/>
        <dsp:cNvSpPr/>
      </dsp:nvSpPr>
      <dsp:spPr>
        <a:xfrm>
          <a:off x="2452389" y="840779"/>
          <a:ext cx="1479098" cy="2382440"/>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68580" rIns="0" bIns="0" numCol="1" spcCol="1270" anchor="t" anchorCtr="0">
          <a:noAutofit/>
        </a:bodyPr>
        <a:lstStyle/>
        <a:p>
          <a:pPr lvl="0" algn="just" defTabSz="889000">
            <a:lnSpc>
              <a:spcPct val="90000"/>
            </a:lnSpc>
            <a:spcBef>
              <a:spcPct val="0"/>
            </a:spcBef>
            <a:spcAft>
              <a:spcPct val="35000"/>
            </a:spcAft>
          </a:pPr>
          <a:r>
            <a:rPr lang="it-IT" sz="2000" kern="1200" dirty="0" smtClean="0"/>
            <a:t>Scarsamente applicato, difficile accertamento, fattispecie dolose</a:t>
          </a:r>
          <a:endParaRPr lang="it-IT" sz="2000" kern="1200" dirty="0"/>
        </a:p>
      </dsp:txBody>
      <dsp:txXfrm>
        <a:off x="2452389" y="840779"/>
        <a:ext cx="1479098" cy="2382440"/>
      </dsp:txXfrm>
    </dsp:sp>
    <dsp:sp modelId="{A350A650-E865-466E-8696-B932F4F5C9FC}">
      <dsp:nvSpPr>
        <dsp:cNvPr id="0" name=""/>
        <dsp:cNvSpPr/>
      </dsp:nvSpPr>
      <dsp:spPr>
        <a:xfrm>
          <a:off x="4110171" y="840779"/>
          <a:ext cx="1985367" cy="2382440"/>
        </a:xfrm>
        <a:prstGeom prst="roundRect">
          <a:avLst>
            <a:gd name="adj" fmla="val 5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54864" rIns="71120" bIns="0" numCol="1" spcCol="1270" anchor="t" anchorCtr="0">
          <a:noAutofit/>
        </a:bodyPr>
        <a:lstStyle/>
        <a:p>
          <a:pPr lvl="0" algn="r" defTabSz="711200">
            <a:lnSpc>
              <a:spcPct val="90000"/>
            </a:lnSpc>
            <a:spcBef>
              <a:spcPct val="0"/>
            </a:spcBef>
            <a:spcAft>
              <a:spcPct val="35000"/>
            </a:spcAft>
          </a:pPr>
          <a:r>
            <a:rPr lang="it-IT" sz="1600" kern="1200" dirty="0" smtClean="0">
              <a:solidFill>
                <a:schemeClr val="accent6"/>
              </a:solidFill>
            </a:rPr>
            <a:t>Concorso Commissivo</a:t>
          </a:r>
          <a:endParaRPr lang="it-IT" sz="1600" kern="1200" dirty="0">
            <a:solidFill>
              <a:schemeClr val="accent6"/>
            </a:solidFill>
          </a:endParaRPr>
        </a:p>
      </dsp:txBody>
      <dsp:txXfrm rot="16200000">
        <a:off x="3331907" y="1619043"/>
        <a:ext cx="1953601" cy="397073"/>
      </dsp:txXfrm>
    </dsp:sp>
    <dsp:sp modelId="{D3483247-D033-4310-AD44-D3A05744AD1D}">
      <dsp:nvSpPr>
        <dsp:cNvPr id="0" name=""/>
        <dsp:cNvSpPr/>
      </dsp:nvSpPr>
      <dsp:spPr>
        <a:xfrm rot="5400000">
          <a:off x="3945079" y="2733758"/>
          <a:ext cx="350036" cy="297805"/>
        </a:xfrm>
        <a:prstGeom prst="flowChartExtract">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9B182D5-373B-4A0F-83B4-0E41BCC18E54}">
      <dsp:nvSpPr>
        <dsp:cNvPr id="0" name=""/>
        <dsp:cNvSpPr/>
      </dsp:nvSpPr>
      <dsp:spPr>
        <a:xfrm>
          <a:off x="4507244" y="840779"/>
          <a:ext cx="1479098" cy="2382440"/>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68580" rIns="0" bIns="0" numCol="1" spcCol="1270" anchor="t" anchorCtr="0">
          <a:noAutofit/>
        </a:bodyPr>
        <a:lstStyle/>
        <a:p>
          <a:pPr lvl="0" algn="just" defTabSz="889000">
            <a:lnSpc>
              <a:spcPct val="90000"/>
            </a:lnSpc>
            <a:spcBef>
              <a:spcPct val="0"/>
            </a:spcBef>
            <a:spcAft>
              <a:spcPct val="35000"/>
            </a:spcAft>
          </a:pPr>
          <a:r>
            <a:rPr lang="it-IT" sz="2000" kern="1200" dirty="0" smtClean="0"/>
            <a:t> Il concorso materiale ed il concorso morale</a:t>
          </a:r>
          <a:endParaRPr lang="it-IT" sz="2000" kern="1200" dirty="0"/>
        </a:p>
      </dsp:txBody>
      <dsp:txXfrm>
        <a:off x="4507244" y="840779"/>
        <a:ext cx="1479098" cy="2382440"/>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7903E5-E172-4DF3-90D4-8F1C6455F8C4}">
      <dsp:nvSpPr>
        <dsp:cNvPr id="0" name=""/>
        <dsp:cNvSpPr/>
      </dsp:nvSpPr>
      <dsp:spPr>
        <a:xfrm rot="5400000">
          <a:off x="-222429" y="225592"/>
          <a:ext cx="1482862" cy="1038004"/>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it-IT" sz="1200" kern="1200" dirty="0" err="1" smtClean="0"/>
            <a:t>Cass</a:t>
          </a:r>
          <a:r>
            <a:rPr lang="it-IT" sz="1200" kern="1200" dirty="0" smtClean="0"/>
            <a:t>. Pen.,</a:t>
          </a:r>
          <a:r>
            <a:rPr lang="it-IT" sz="1200" kern="1200" dirty="0" err="1" smtClean="0"/>
            <a:t>sez</a:t>
          </a:r>
          <a:r>
            <a:rPr lang="it-IT" sz="1200" kern="1200" dirty="0" smtClean="0"/>
            <a:t> V, 21 ottobre 1998 n. 12752</a:t>
          </a:r>
          <a:endParaRPr lang="it-IT" sz="1200" kern="1200" dirty="0"/>
        </a:p>
      </dsp:txBody>
      <dsp:txXfrm rot="-5400000">
        <a:off x="0" y="522165"/>
        <a:ext cx="1038004" cy="444858"/>
      </dsp:txXfrm>
    </dsp:sp>
    <dsp:sp modelId="{61659611-654A-4164-B49C-7C3010CB8DC4}">
      <dsp:nvSpPr>
        <dsp:cNvPr id="0" name=""/>
        <dsp:cNvSpPr/>
      </dsp:nvSpPr>
      <dsp:spPr>
        <a:xfrm rot="5400000">
          <a:off x="3084818" y="-2044827"/>
          <a:ext cx="964367" cy="5057995"/>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just" defTabSz="622300">
            <a:lnSpc>
              <a:spcPct val="90000"/>
            </a:lnSpc>
            <a:spcBef>
              <a:spcPct val="0"/>
            </a:spcBef>
            <a:spcAft>
              <a:spcPct val="15000"/>
            </a:spcAft>
            <a:buChar char="••"/>
          </a:pPr>
          <a:r>
            <a:rPr lang="it-IT" sz="1400" kern="1200" dirty="0" smtClean="0"/>
            <a:t>Bancarotta fraudolenta societaria in capo al commercialista che aveva materialmente curato la redazione di bilanci artefatti mediante falsità ed omissioni, conferendo all’impresa un’apparenza di </a:t>
          </a:r>
          <a:r>
            <a:rPr lang="it-IT" sz="1400" kern="1200" dirty="0" smtClean="0"/>
            <a:t>floridità</a:t>
          </a:r>
          <a:endParaRPr lang="it-IT" sz="1400" kern="1200" dirty="0"/>
        </a:p>
      </dsp:txBody>
      <dsp:txXfrm rot="-5400000">
        <a:off x="1038005" y="49063"/>
        <a:ext cx="5010918" cy="870213"/>
      </dsp:txXfrm>
    </dsp:sp>
    <dsp:sp modelId="{1F82E9E7-521A-4862-AFB6-7761AECBC2DF}">
      <dsp:nvSpPr>
        <dsp:cNvPr id="0" name=""/>
        <dsp:cNvSpPr/>
      </dsp:nvSpPr>
      <dsp:spPr>
        <a:xfrm rot="5400000">
          <a:off x="-222429" y="1512997"/>
          <a:ext cx="1482862" cy="1038004"/>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it-IT" sz="1200" kern="1200" dirty="0" err="1" smtClean="0"/>
            <a:t>Cass</a:t>
          </a:r>
          <a:r>
            <a:rPr lang="it-IT" sz="1200" kern="1200" dirty="0" smtClean="0"/>
            <a:t>. Pen., </a:t>
          </a:r>
          <a:r>
            <a:rPr lang="it-IT" sz="1200" kern="1200" dirty="0" err="1" smtClean="0"/>
            <a:t>sez</a:t>
          </a:r>
          <a:r>
            <a:rPr lang="it-IT" sz="1200" kern="1200" dirty="0" smtClean="0"/>
            <a:t> V, 18 novembre 2003, n. 569</a:t>
          </a:r>
          <a:endParaRPr lang="it-IT" sz="1200" kern="1200" dirty="0"/>
        </a:p>
      </dsp:txBody>
      <dsp:txXfrm rot="-5400000">
        <a:off x="0" y="1809570"/>
        <a:ext cx="1038004" cy="444858"/>
      </dsp:txXfrm>
    </dsp:sp>
    <dsp:sp modelId="{EF2864EF-C76B-463A-89D7-4BC58C2D0D6E}">
      <dsp:nvSpPr>
        <dsp:cNvPr id="0" name=""/>
        <dsp:cNvSpPr/>
      </dsp:nvSpPr>
      <dsp:spPr>
        <a:xfrm rot="5400000">
          <a:off x="3085071" y="-756498"/>
          <a:ext cx="963860" cy="5057995"/>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just" defTabSz="622300">
            <a:lnSpc>
              <a:spcPct val="90000"/>
            </a:lnSpc>
            <a:spcBef>
              <a:spcPct val="0"/>
            </a:spcBef>
            <a:spcAft>
              <a:spcPct val="15000"/>
            </a:spcAft>
            <a:buChar char="••"/>
          </a:pPr>
          <a:r>
            <a:rPr lang="it-IT" sz="1400" kern="1200" dirty="0" smtClean="0"/>
            <a:t>Bancarotta fraudolenta per distrazione ai commercialisti che avevano assistito l’imprenditore nella predisposizione di atti necessari per la costituzione di una società ad hoc cui trasferire il patrimonio immobiliare di una società in procinto di </a:t>
          </a:r>
          <a:r>
            <a:rPr lang="it-IT" sz="1400" kern="1200" dirty="0" smtClean="0"/>
            <a:t>fallire</a:t>
          </a:r>
          <a:endParaRPr lang="it-IT" sz="1400" kern="1200" dirty="0"/>
        </a:p>
      </dsp:txBody>
      <dsp:txXfrm rot="-5400000">
        <a:off x="1038004" y="1337621"/>
        <a:ext cx="5010943" cy="869756"/>
      </dsp:txXfrm>
    </dsp:sp>
    <dsp:sp modelId="{B33EE277-0525-4844-B298-270681161C13}">
      <dsp:nvSpPr>
        <dsp:cNvPr id="0" name=""/>
        <dsp:cNvSpPr/>
      </dsp:nvSpPr>
      <dsp:spPr>
        <a:xfrm rot="5400000">
          <a:off x="-222429" y="2772021"/>
          <a:ext cx="1482862" cy="1038004"/>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it-IT" sz="1200" kern="1200" dirty="0" err="1" smtClean="0"/>
            <a:t>Cass</a:t>
          </a:r>
          <a:r>
            <a:rPr lang="it-IT" sz="1200" kern="1200" dirty="0" smtClean="0"/>
            <a:t>. Pen. </a:t>
          </a:r>
          <a:r>
            <a:rPr lang="it-IT" sz="1200" kern="1200" dirty="0" err="1" smtClean="0"/>
            <a:t>Sez</a:t>
          </a:r>
          <a:r>
            <a:rPr lang="it-IT" sz="1200" kern="1200" dirty="0" smtClean="0"/>
            <a:t> V, 15 febbraio 2008, n.10742</a:t>
          </a:r>
        </a:p>
        <a:p>
          <a:pPr lvl="0" algn="ctr" defTabSz="533400">
            <a:lnSpc>
              <a:spcPct val="90000"/>
            </a:lnSpc>
            <a:spcBef>
              <a:spcPct val="0"/>
            </a:spcBef>
            <a:spcAft>
              <a:spcPct val="35000"/>
            </a:spcAft>
          </a:pPr>
          <a:endParaRPr lang="it-IT" sz="800" kern="1200" dirty="0"/>
        </a:p>
      </dsp:txBody>
      <dsp:txXfrm rot="-5400000">
        <a:off x="0" y="3068594"/>
        <a:ext cx="1038004" cy="444858"/>
      </dsp:txXfrm>
    </dsp:sp>
    <dsp:sp modelId="{F996229E-06EA-4AA2-90F6-11EAA01DA845}">
      <dsp:nvSpPr>
        <dsp:cNvPr id="0" name=""/>
        <dsp:cNvSpPr/>
      </dsp:nvSpPr>
      <dsp:spPr>
        <a:xfrm rot="5400000">
          <a:off x="3085071" y="530906"/>
          <a:ext cx="963860" cy="5057995"/>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just" defTabSz="622300">
            <a:lnSpc>
              <a:spcPct val="90000"/>
            </a:lnSpc>
            <a:spcBef>
              <a:spcPct val="0"/>
            </a:spcBef>
            <a:spcAft>
              <a:spcPct val="15000"/>
            </a:spcAft>
            <a:buChar char="••"/>
          </a:pPr>
          <a:r>
            <a:rPr lang="it-IT" sz="1400" kern="1200" dirty="0" smtClean="0"/>
            <a:t>Bancarotta fraudolenta per distrazione nei confronti del consulente che aveva progettato e portato ad esecuzione contratti di affitto d’azienda privi di effettiva contropartita e preordinati ad avvantaggiare i soci a scapito dei </a:t>
          </a:r>
          <a:r>
            <a:rPr lang="it-IT" sz="1400" kern="1200" dirty="0" smtClean="0"/>
            <a:t>creditori</a:t>
          </a:r>
          <a:endParaRPr lang="it-IT" sz="1400" kern="1200" dirty="0"/>
        </a:p>
      </dsp:txBody>
      <dsp:txXfrm rot="-5400000">
        <a:off x="1038004" y="2625025"/>
        <a:ext cx="5010943" cy="869756"/>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E46DB3-371D-47B2-8232-2A2970AE0585}">
      <dsp:nvSpPr>
        <dsp:cNvPr id="0" name=""/>
        <dsp:cNvSpPr/>
      </dsp:nvSpPr>
      <dsp:spPr>
        <a:xfrm>
          <a:off x="0" y="58184"/>
          <a:ext cx="7056784" cy="2750127"/>
        </a:xfrm>
        <a:prstGeom prst="roundRect">
          <a:avLst/>
        </a:prstGeom>
        <a:solidFill>
          <a:schemeClr val="lt1"/>
        </a:solidFill>
        <a:ln w="25400" cap="flat" cmpd="sng" algn="ctr">
          <a:solidFill>
            <a:srgbClr val="9B170D"/>
          </a:solidFill>
          <a:prstDash val="solid"/>
        </a:ln>
        <a:effectLst/>
        <a:scene3d>
          <a:camera prst="orthographicFront"/>
          <a:lightRig rig="flat" dir="t"/>
        </a:scene3d>
        <a:sp3d/>
      </dsp:spPr>
      <dsp:style>
        <a:lnRef idx="2">
          <a:schemeClr val="accent4"/>
        </a:lnRef>
        <a:fillRef idx="1">
          <a:schemeClr val="lt1"/>
        </a:fillRef>
        <a:effectRef idx="0">
          <a:schemeClr val="accent4"/>
        </a:effectRef>
        <a:fontRef idx="minor">
          <a:schemeClr val="dk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it-IT" sz="2400" kern="1200" dirty="0" smtClean="0"/>
            <a:t>E’ configurabile il concorso nel reato di bancarotta fraudolenta qualora il professionista fornisca consigli deprecabili o agevoli l’operato distrattivo dell’imprenditore in crisi, essendo a lui rimesse le funzioni di controllo e gestione interinale, in ogni minimo dettaglio, nella fase appena antecedente alla cessazione dell’impresa</a:t>
          </a:r>
        </a:p>
      </dsp:txBody>
      <dsp:txXfrm>
        <a:off x="134250" y="192434"/>
        <a:ext cx="6788284" cy="2481627"/>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7903E5-E172-4DF3-90D4-8F1C6455F8C4}">
      <dsp:nvSpPr>
        <dsp:cNvPr id="0" name=""/>
        <dsp:cNvSpPr/>
      </dsp:nvSpPr>
      <dsp:spPr>
        <a:xfrm rot="5400000">
          <a:off x="-326231" y="326692"/>
          <a:ext cx="2174874" cy="1522412"/>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it-IT" sz="1200" kern="1200" dirty="0" err="1" smtClean="0"/>
            <a:t>Cass</a:t>
          </a:r>
          <a:r>
            <a:rPr lang="it-IT" sz="1200" kern="1200" dirty="0" smtClean="0"/>
            <a:t>. Pen. Sez. V, </a:t>
          </a:r>
        </a:p>
        <a:p>
          <a:pPr lvl="0" algn="ctr" defTabSz="533400">
            <a:lnSpc>
              <a:spcPct val="90000"/>
            </a:lnSpc>
            <a:spcBef>
              <a:spcPct val="0"/>
            </a:spcBef>
            <a:spcAft>
              <a:spcPct val="35000"/>
            </a:spcAft>
          </a:pPr>
          <a:r>
            <a:rPr lang="it-IT" sz="1200" kern="1200" dirty="0" smtClean="0"/>
            <a:t>3 febbraio 2010, </a:t>
          </a:r>
        </a:p>
        <a:p>
          <a:pPr lvl="0" algn="ctr" defTabSz="533400">
            <a:lnSpc>
              <a:spcPct val="90000"/>
            </a:lnSpc>
            <a:spcBef>
              <a:spcPct val="0"/>
            </a:spcBef>
            <a:spcAft>
              <a:spcPct val="35000"/>
            </a:spcAft>
          </a:pPr>
          <a:r>
            <a:rPr lang="it-IT" sz="1200" kern="1200" dirty="0" smtClean="0"/>
            <a:t>n. 19545</a:t>
          </a:r>
          <a:endParaRPr lang="it-IT" sz="1200" kern="1200" dirty="0"/>
        </a:p>
      </dsp:txBody>
      <dsp:txXfrm rot="-5400000">
        <a:off x="0" y="761667"/>
        <a:ext cx="1522412" cy="652462"/>
      </dsp:txXfrm>
    </dsp:sp>
    <dsp:sp modelId="{61659611-654A-4164-B49C-7C3010CB8DC4}">
      <dsp:nvSpPr>
        <dsp:cNvPr id="0" name=""/>
        <dsp:cNvSpPr/>
      </dsp:nvSpPr>
      <dsp:spPr>
        <a:xfrm rot="5400000">
          <a:off x="3102371" y="-1579959"/>
          <a:ext cx="1413668" cy="4573587"/>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just" defTabSz="711200">
            <a:lnSpc>
              <a:spcPct val="90000"/>
            </a:lnSpc>
            <a:spcBef>
              <a:spcPct val="0"/>
            </a:spcBef>
            <a:spcAft>
              <a:spcPct val="15000"/>
            </a:spcAft>
            <a:buChar char="••"/>
          </a:pPr>
          <a:r>
            <a:rPr lang="it-IT" sz="1600" kern="1200" dirty="0" smtClean="0"/>
            <a:t>Bancarotta fraudolenta per distrazione nei confronti del consulente contabile e del commercialista che avevano redatto perizia in sottostima del valore dei beni e posto in essere atti distrattivi dei beni della società </a:t>
          </a:r>
          <a:r>
            <a:rPr lang="it-IT" sz="1600" kern="1200" dirty="0" smtClean="0"/>
            <a:t>fallita</a:t>
          </a:r>
          <a:endParaRPr lang="it-IT" sz="1600" kern="1200" dirty="0"/>
        </a:p>
      </dsp:txBody>
      <dsp:txXfrm rot="-5400000">
        <a:off x="1522412" y="69010"/>
        <a:ext cx="4504577" cy="1275648"/>
      </dsp:txXfrm>
    </dsp:sp>
    <dsp:sp modelId="{1F82E9E7-521A-4862-AFB6-7761AECBC2DF}">
      <dsp:nvSpPr>
        <dsp:cNvPr id="0" name=""/>
        <dsp:cNvSpPr/>
      </dsp:nvSpPr>
      <dsp:spPr>
        <a:xfrm rot="5400000">
          <a:off x="-326231" y="2214895"/>
          <a:ext cx="2174874" cy="1522412"/>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it-IT" sz="1200" kern="1200" dirty="0" err="1" smtClean="0"/>
            <a:t>Cass</a:t>
          </a:r>
          <a:r>
            <a:rPr lang="it-IT" sz="1200" kern="1200" dirty="0" smtClean="0"/>
            <a:t>. Pen. Sez. V, </a:t>
          </a:r>
        </a:p>
        <a:p>
          <a:pPr lvl="0" algn="ctr" defTabSz="533400">
            <a:lnSpc>
              <a:spcPct val="90000"/>
            </a:lnSpc>
            <a:spcBef>
              <a:spcPct val="0"/>
            </a:spcBef>
            <a:spcAft>
              <a:spcPct val="35000"/>
            </a:spcAft>
          </a:pPr>
          <a:r>
            <a:rPr lang="it-IT" sz="1200" kern="1200" dirty="0" smtClean="0"/>
            <a:t>9 gennaio 2012,</a:t>
          </a:r>
        </a:p>
        <a:p>
          <a:pPr lvl="0" algn="ctr" defTabSz="533400">
            <a:lnSpc>
              <a:spcPct val="90000"/>
            </a:lnSpc>
            <a:spcBef>
              <a:spcPct val="0"/>
            </a:spcBef>
            <a:spcAft>
              <a:spcPct val="35000"/>
            </a:spcAft>
          </a:pPr>
          <a:r>
            <a:rPr lang="it-IT" sz="1200" kern="1200" dirty="0" smtClean="0"/>
            <a:t> n. 121</a:t>
          </a:r>
          <a:endParaRPr lang="it-IT" sz="1200" kern="1200" dirty="0"/>
        </a:p>
      </dsp:txBody>
      <dsp:txXfrm rot="-5400000">
        <a:off x="0" y="2649870"/>
        <a:ext cx="1522412" cy="652462"/>
      </dsp:txXfrm>
    </dsp:sp>
    <dsp:sp modelId="{EF2864EF-C76B-463A-89D7-4BC58C2D0D6E}">
      <dsp:nvSpPr>
        <dsp:cNvPr id="0" name=""/>
        <dsp:cNvSpPr/>
      </dsp:nvSpPr>
      <dsp:spPr>
        <a:xfrm rot="5400000">
          <a:off x="3102371" y="308704"/>
          <a:ext cx="1413668" cy="4573587"/>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just" defTabSz="711200">
            <a:lnSpc>
              <a:spcPct val="90000"/>
            </a:lnSpc>
            <a:spcBef>
              <a:spcPct val="0"/>
            </a:spcBef>
            <a:spcAft>
              <a:spcPct val="15000"/>
            </a:spcAft>
            <a:buChar char="••"/>
          </a:pPr>
          <a:r>
            <a:rPr lang="it-IT" sz="1600" kern="1200" dirty="0" smtClean="0"/>
            <a:t>Bancarotta fraudolenta per distrazione nei confronti di un avvocato e di un commercialista accusati di aver predisposto contratti di cessione dei rami produttivi dell’azienda fallita a due nuove società create </a:t>
          </a:r>
          <a:r>
            <a:rPr lang="it-IT" sz="1600" i="1" kern="1200" dirty="0" smtClean="0"/>
            <a:t>ad hoc </a:t>
          </a:r>
          <a:r>
            <a:rPr lang="it-IT" sz="1600" kern="1200" dirty="0" smtClean="0"/>
            <a:t>in pregiudizio dei </a:t>
          </a:r>
          <a:r>
            <a:rPr lang="it-IT" sz="1600" kern="1200" dirty="0" smtClean="0"/>
            <a:t>creditori</a:t>
          </a:r>
          <a:endParaRPr lang="it-IT" sz="1600" kern="1200" dirty="0"/>
        </a:p>
      </dsp:txBody>
      <dsp:txXfrm rot="-5400000">
        <a:off x="1522412" y="1957673"/>
        <a:ext cx="4504577" cy="1275648"/>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E46DB3-371D-47B2-8232-2A2970AE0585}">
      <dsp:nvSpPr>
        <dsp:cNvPr id="0" name=""/>
        <dsp:cNvSpPr/>
      </dsp:nvSpPr>
      <dsp:spPr>
        <a:xfrm>
          <a:off x="0" y="58184"/>
          <a:ext cx="6844208" cy="2750127"/>
        </a:xfrm>
        <a:prstGeom prst="roundRect">
          <a:avLst/>
        </a:prstGeom>
        <a:solidFill>
          <a:schemeClr val="lt1"/>
        </a:solidFill>
        <a:ln w="25400" cap="flat" cmpd="sng" algn="ctr">
          <a:solidFill>
            <a:srgbClr val="9B170D"/>
          </a:solidFill>
          <a:prstDash val="solid"/>
        </a:ln>
        <a:effectLst/>
        <a:scene3d>
          <a:camera prst="orthographicFront"/>
          <a:lightRig rig="flat" dir="t"/>
        </a:scene3d>
        <a:sp3d/>
      </dsp:spPr>
      <dsp:style>
        <a:lnRef idx="2">
          <a:schemeClr val="accent4"/>
        </a:lnRef>
        <a:fillRef idx="1">
          <a:schemeClr val="lt1"/>
        </a:fillRef>
        <a:effectRef idx="0">
          <a:schemeClr val="accent4"/>
        </a:effectRef>
        <a:fontRef idx="minor">
          <a:schemeClr val="dk1"/>
        </a:fontRef>
      </dsp:style>
      <dsp:txBody>
        <a:bodyPr spcFirstLastPara="0" vert="horz" wrap="square" lIns="72390" tIns="72390" rIns="72390" bIns="72390" numCol="1" spcCol="1270" anchor="ctr" anchorCtr="0">
          <a:noAutofit/>
        </a:bodyPr>
        <a:lstStyle/>
        <a:p>
          <a:pPr lvl="0" algn="ctr" defTabSz="844550" rtl="0">
            <a:lnSpc>
              <a:spcPct val="90000"/>
            </a:lnSpc>
            <a:spcBef>
              <a:spcPct val="0"/>
            </a:spcBef>
            <a:spcAft>
              <a:spcPct val="35000"/>
            </a:spcAft>
          </a:pPr>
          <a:r>
            <a:rPr lang="it-IT" sz="1900" kern="1200" dirty="0" smtClean="0"/>
            <a:t>Deve ritenersi sussistente il concorso nel reato di false comunicazioni sociali del soggetto «</a:t>
          </a:r>
          <a:r>
            <a:rPr lang="it-IT" sz="1900" kern="1200" dirty="0" err="1" smtClean="0"/>
            <a:t>extraneus</a:t>
          </a:r>
          <a:r>
            <a:rPr lang="it-IT" sz="1900" kern="1200" dirty="0" smtClean="0"/>
            <a:t>», il quale, benché privo della qualifica societaria richiesta, </a:t>
          </a:r>
          <a:r>
            <a:rPr lang="it-IT" sz="1900" b="1" i="1" kern="1200" dirty="0" smtClean="0"/>
            <a:t>predisponga, prima della redazione e presentazione del bilancio, i dati relativi alla contabilità aziendale in maniera tale da supportare la falsa rappresentazione della realtà sociale offerta dal bilancio stesso</a:t>
          </a:r>
          <a:r>
            <a:rPr lang="it-IT" sz="1900" kern="1200" dirty="0" smtClean="0"/>
            <a:t>, essendo tale attività preparatoria indispensabile per la successiva condotta criminosa, garantendosi per tale via che il mendacio non verrà </a:t>
          </a:r>
          <a:r>
            <a:rPr lang="it-IT" sz="1900" kern="1200" dirty="0" smtClean="0"/>
            <a:t>disvelato</a:t>
          </a:r>
          <a:endParaRPr lang="it-IT" sz="1900" kern="1200" dirty="0" smtClean="0"/>
        </a:p>
      </dsp:txBody>
      <dsp:txXfrm>
        <a:off x="134250" y="192434"/>
        <a:ext cx="6575708" cy="2481627"/>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E46DB3-371D-47B2-8232-2A2970AE0585}">
      <dsp:nvSpPr>
        <dsp:cNvPr id="0" name=""/>
        <dsp:cNvSpPr/>
      </dsp:nvSpPr>
      <dsp:spPr>
        <a:xfrm>
          <a:off x="0" y="85686"/>
          <a:ext cx="7056784" cy="2722625"/>
        </a:xfrm>
        <a:prstGeom prst="roundRect">
          <a:avLst/>
        </a:prstGeom>
        <a:solidFill>
          <a:schemeClr val="lt1"/>
        </a:solidFill>
        <a:ln w="25400" cap="flat" cmpd="sng" algn="ctr">
          <a:solidFill>
            <a:srgbClr val="9B170D"/>
          </a:solidFill>
          <a:prstDash val="solid"/>
        </a:ln>
        <a:effectLst/>
        <a:scene3d>
          <a:camera prst="orthographicFront"/>
          <a:lightRig rig="flat" dir="t"/>
        </a:scene3d>
        <a:sp3d/>
      </dsp:spPr>
      <dsp:style>
        <a:lnRef idx="2">
          <a:schemeClr val="accent4"/>
        </a:lnRef>
        <a:fillRef idx="1">
          <a:schemeClr val="lt1"/>
        </a:fillRef>
        <a:effectRef idx="0">
          <a:schemeClr val="accent4"/>
        </a:effectRef>
        <a:fontRef idx="minor">
          <a:schemeClr val="dk1"/>
        </a:fontRef>
      </dsp:style>
      <dsp:txBody>
        <a:bodyPr spcFirstLastPara="0" vert="horz" wrap="square" lIns="80010" tIns="80010" rIns="80010" bIns="80010" numCol="1" spcCol="1270" anchor="ctr" anchorCtr="0">
          <a:noAutofit/>
        </a:bodyPr>
        <a:lstStyle/>
        <a:p>
          <a:pPr lvl="0" algn="ctr" defTabSz="933450" rtl="0">
            <a:lnSpc>
              <a:spcPct val="90000"/>
            </a:lnSpc>
            <a:spcBef>
              <a:spcPct val="0"/>
            </a:spcBef>
            <a:spcAft>
              <a:spcPct val="35000"/>
            </a:spcAft>
          </a:pPr>
          <a:r>
            <a:rPr lang="it-IT" sz="2100" kern="1200" dirty="0" smtClean="0"/>
            <a:t>E’ configurabile il concorso nel reato di bancarotta fraudolenta qualora il commercialista compili il bilancio della società fallita </a:t>
          </a:r>
          <a:r>
            <a:rPr lang="it-IT" sz="2100" b="1" i="0" u="none" kern="1200" dirty="0" smtClean="0">
              <a:solidFill>
                <a:schemeClr val="tx1"/>
              </a:solidFill>
            </a:rPr>
            <a:t>sulla base delle mere indicazioni fornite dagli amministratori</a:t>
          </a:r>
          <a:r>
            <a:rPr lang="it-IT" sz="2100" kern="1200" dirty="0" smtClean="0"/>
            <a:t>, senza alcuna verifica della documentazione di supporto e, dunque, </a:t>
          </a:r>
          <a:r>
            <a:rPr lang="it-IT" sz="2100" b="1" i="1" kern="1200" dirty="0" smtClean="0"/>
            <a:t>senza alcun controllo, accettando il rischio che le annotazioni potessero mascherare un’operazione riconducibile al reato di bancarotta documentale o fraudolenta</a:t>
          </a:r>
        </a:p>
      </dsp:txBody>
      <dsp:txXfrm>
        <a:off x="132908" y="218594"/>
        <a:ext cx="6790968" cy="2456809"/>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85330D-1223-490A-8F00-A5493C8FBC3F}">
      <dsp:nvSpPr>
        <dsp:cNvPr id="0" name=""/>
        <dsp:cNvSpPr/>
      </dsp:nvSpPr>
      <dsp:spPr>
        <a:xfrm>
          <a:off x="0" y="3406931"/>
          <a:ext cx="8229600" cy="111823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156464" rIns="156464" bIns="156464" numCol="1" spcCol="1270" anchor="ctr" anchorCtr="0">
          <a:noAutofit/>
        </a:bodyPr>
        <a:lstStyle/>
        <a:p>
          <a:pPr lvl="0" algn="ctr" defTabSz="977900">
            <a:lnSpc>
              <a:spcPct val="90000"/>
            </a:lnSpc>
            <a:spcBef>
              <a:spcPct val="0"/>
            </a:spcBef>
            <a:spcAft>
              <a:spcPct val="35000"/>
            </a:spcAft>
          </a:pPr>
          <a:r>
            <a:rPr lang="it-IT" sz="2200" kern="1200" dirty="0" smtClean="0"/>
            <a:t>Quale consapevolezza del professionista?</a:t>
          </a:r>
          <a:endParaRPr lang="it-IT" sz="2200" kern="1200" dirty="0"/>
        </a:p>
      </dsp:txBody>
      <dsp:txXfrm>
        <a:off x="0" y="3406931"/>
        <a:ext cx="8229600" cy="603844"/>
      </dsp:txXfrm>
    </dsp:sp>
    <dsp:sp modelId="{0744EA02-062F-4EF8-9A0D-F2A6B5989BCB}">
      <dsp:nvSpPr>
        <dsp:cNvPr id="0" name=""/>
        <dsp:cNvSpPr/>
      </dsp:nvSpPr>
      <dsp:spPr>
        <a:xfrm>
          <a:off x="0" y="3988412"/>
          <a:ext cx="8229600" cy="514386"/>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2456" tIns="16510" rIns="92456" bIns="16510" numCol="1" spcCol="1270" anchor="ctr" anchorCtr="0">
          <a:noAutofit/>
        </a:bodyPr>
        <a:lstStyle/>
        <a:p>
          <a:pPr lvl="0" algn="ctr" defTabSz="577850">
            <a:lnSpc>
              <a:spcPct val="90000"/>
            </a:lnSpc>
            <a:spcBef>
              <a:spcPct val="0"/>
            </a:spcBef>
            <a:spcAft>
              <a:spcPct val="35000"/>
            </a:spcAft>
          </a:pPr>
          <a:r>
            <a:rPr lang="it-IT" sz="1300" kern="1200" dirty="0" smtClean="0"/>
            <a:t>La Suprema Corte ha avallato la ricostruzione dei giudici di merito in punto di dolo eventuale come consapevole accettazione del rischio</a:t>
          </a:r>
          <a:endParaRPr lang="it-IT" sz="1300" kern="1200" dirty="0"/>
        </a:p>
      </dsp:txBody>
      <dsp:txXfrm>
        <a:off x="0" y="3988412"/>
        <a:ext cx="8229600" cy="514386"/>
      </dsp:txXfrm>
    </dsp:sp>
    <dsp:sp modelId="{49031B24-90AA-41AB-AEA2-A618C97AAA9D}">
      <dsp:nvSpPr>
        <dsp:cNvPr id="0" name=""/>
        <dsp:cNvSpPr/>
      </dsp:nvSpPr>
      <dsp:spPr>
        <a:xfrm rot="10800000">
          <a:off x="0" y="1703865"/>
          <a:ext cx="8229600" cy="1719839"/>
        </a:xfrm>
        <a:prstGeom prst="upArrowCallou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156464" rIns="156464" bIns="156464" numCol="1" spcCol="1270" anchor="ctr" anchorCtr="0">
          <a:noAutofit/>
        </a:bodyPr>
        <a:lstStyle/>
        <a:p>
          <a:pPr lvl="0" algn="ctr" defTabSz="977900">
            <a:lnSpc>
              <a:spcPct val="90000"/>
            </a:lnSpc>
            <a:spcBef>
              <a:spcPct val="0"/>
            </a:spcBef>
            <a:spcAft>
              <a:spcPct val="35000"/>
            </a:spcAft>
          </a:pPr>
          <a:r>
            <a:rPr lang="it-IT" sz="2200" kern="1200" dirty="0" smtClean="0"/>
            <a:t>A prescindere dall’esistenza della posizione di garanzia</a:t>
          </a:r>
          <a:endParaRPr lang="it-IT" sz="2200" kern="1200" dirty="0"/>
        </a:p>
      </dsp:txBody>
      <dsp:txXfrm rot="-10800000">
        <a:off x="0" y="1703865"/>
        <a:ext cx="8229600" cy="603663"/>
      </dsp:txXfrm>
    </dsp:sp>
    <dsp:sp modelId="{94C6E768-1BB8-4A85-A9EA-C7F22457F0D7}">
      <dsp:nvSpPr>
        <dsp:cNvPr id="0" name=""/>
        <dsp:cNvSpPr/>
      </dsp:nvSpPr>
      <dsp:spPr>
        <a:xfrm>
          <a:off x="0" y="2307529"/>
          <a:ext cx="4114799" cy="514231"/>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2456" tIns="16510" rIns="92456" bIns="16510" numCol="1" spcCol="1270" anchor="ctr" anchorCtr="0">
          <a:noAutofit/>
        </a:bodyPr>
        <a:lstStyle/>
        <a:p>
          <a:pPr lvl="0" algn="ctr" defTabSz="577850">
            <a:lnSpc>
              <a:spcPct val="90000"/>
            </a:lnSpc>
            <a:spcBef>
              <a:spcPct val="0"/>
            </a:spcBef>
            <a:spcAft>
              <a:spcPct val="35000"/>
            </a:spcAft>
          </a:pPr>
          <a:r>
            <a:rPr lang="it-IT" sz="1300" kern="1200" dirty="0" smtClean="0"/>
            <a:t>Non esiste un dovere di evitare l’evento in capo al professionista</a:t>
          </a:r>
          <a:endParaRPr lang="it-IT" sz="1300" kern="1200" dirty="0"/>
        </a:p>
      </dsp:txBody>
      <dsp:txXfrm>
        <a:off x="0" y="2307529"/>
        <a:ext cx="4114799" cy="514231"/>
      </dsp:txXfrm>
    </dsp:sp>
    <dsp:sp modelId="{E9D3349A-0267-40FD-8AC1-29F936A66C40}">
      <dsp:nvSpPr>
        <dsp:cNvPr id="0" name=""/>
        <dsp:cNvSpPr/>
      </dsp:nvSpPr>
      <dsp:spPr>
        <a:xfrm>
          <a:off x="4114800" y="2307529"/>
          <a:ext cx="4114799" cy="514231"/>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2456" tIns="16510" rIns="92456" bIns="16510" numCol="1" spcCol="1270" anchor="ctr" anchorCtr="0">
          <a:noAutofit/>
        </a:bodyPr>
        <a:lstStyle/>
        <a:p>
          <a:pPr lvl="0" algn="ctr" defTabSz="577850">
            <a:lnSpc>
              <a:spcPct val="90000"/>
            </a:lnSpc>
            <a:spcBef>
              <a:spcPct val="0"/>
            </a:spcBef>
            <a:spcAft>
              <a:spcPct val="35000"/>
            </a:spcAft>
          </a:pPr>
          <a:r>
            <a:rPr lang="it-IT" sz="1300" kern="1200" dirty="0" smtClean="0"/>
            <a:t>ma l’incarico professionale estende all’</a:t>
          </a:r>
          <a:r>
            <a:rPr lang="it-IT" sz="1300" i="1" kern="1200" dirty="0" err="1" smtClean="0"/>
            <a:t>extraneus</a:t>
          </a:r>
          <a:r>
            <a:rPr lang="it-IT" sz="1300" kern="1200" dirty="0" smtClean="0"/>
            <a:t> l’obbligo di veridicità nella redazione delle scritture contabili</a:t>
          </a:r>
          <a:endParaRPr lang="it-IT" sz="1300" kern="1200" dirty="0"/>
        </a:p>
      </dsp:txBody>
      <dsp:txXfrm>
        <a:off x="4114800" y="2307529"/>
        <a:ext cx="4114799" cy="514231"/>
      </dsp:txXfrm>
    </dsp:sp>
    <dsp:sp modelId="{5F24572A-B991-4714-986D-E86A9599306E}">
      <dsp:nvSpPr>
        <dsp:cNvPr id="0" name=""/>
        <dsp:cNvSpPr/>
      </dsp:nvSpPr>
      <dsp:spPr>
        <a:xfrm rot="10800000">
          <a:off x="0" y="799"/>
          <a:ext cx="8229600" cy="1719839"/>
        </a:xfrm>
        <a:prstGeom prst="upArrowCallou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156464" rIns="156464" bIns="156464" numCol="1" spcCol="1270" anchor="ctr" anchorCtr="0">
          <a:noAutofit/>
        </a:bodyPr>
        <a:lstStyle/>
        <a:p>
          <a:pPr lvl="0" algn="ctr" defTabSz="977900">
            <a:lnSpc>
              <a:spcPct val="90000"/>
            </a:lnSpc>
            <a:spcBef>
              <a:spcPct val="0"/>
            </a:spcBef>
            <a:spcAft>
              <a:spcPct val="35000"/>
            </a:spcAft>
          </a:pPr>
          <a:r>
            <a:rPr lang="it-IT" sz="2200" kern="1200" dirty="0" smtClean="0"/>
            <a:t>Oltre il mero dovere deontologico connesso alla qualità professionale</a:t>
          </a:r>
          <a:endParaRPr lang="it-IT" sz="2200" kern="1200" dirty="0"/>
        </a:p>
      </dsp:txBody>
      <dsp:txXfrm rot="-10800000">
        <a:off x="0" y="799"/>
        <a:ext cx="8229600" cy="603663"/>
      </dsp:txXfrm>
    </dsp:sp>
    <dsp:sp modelId="{E263D87C-1A0B-4AD1-9370-60323F5F16FF}">
      <dsp:nvSpPr>
        <dsp:cNvPr id="0" name=""/>
        <dsp:cNvSpPr/>
      </dsp:nvSpPr>
      <dsp:spPr>
        <a:xfrm>
          <a:off x="0" y="604463"/>
          <a:ext cx="4114799" cy="514231"/>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2456" tIns="16510" rIns="92456" bIns="16510" numCol="1" spcCol="1270" anchor="ctr" anchorCtr="0">
          <a:noAutofit/>
        </a:bodyPr>
        <a:lstStyle/>
        <a:p>
          <a:pPr lvl="0" algn="ctr" defTabSz="577850">
            <a:lnSpc>
              <a:spcPct val="90000"/>
            </a:lnSpc>
            <a:spcBef>
              <a:spcPct val="0"/>
            </a:spcBef>
            <a:spcAft>
              <a:spcPct val="35000"/>
            </a:spcAft>
          </a:pPr>
          <a:r>
            <a:rPr lang="it-IT" sz="1300" kern="1200" dirty="0" smtClean="0"/>
            <a:t>La mancata verifica dei dati forniti agli amministratori</a:t>
          </a:r>
          <a:endParaRPr lang="it-IT" sz="1300" kern="1200" dirty="0"/>
        </a:p>
      </dsp:txBody>
      <dsp:txXfrm>
        <a:off x="0" y="604463"/>
        <a:ext cx="4114799" cy="514231"/>
      </dsp:txXfrm>
    </dsp:sp>
    <dsp:sp modelId="{85FC97A6-22F0-41A4-90B9-C75A619F06C3}">
      <dsp:nvSpPr>
        <dsp:cNvPr id="0" name=""/>
        <dsp:cNvSpPr/>
      </dsp:nvSpPr>
      <dsp:spPr>
        <a:xfrm>
          <a:off x="4114800" y="604463"/>
          <a:ext cx="4114799" cy="514231"/>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2456" tIns="16510" rIns="92456" bIns="16510" numCol="1" spcCol="1270" anchor="ctr" anchorCtr="0">
          <a:noAutofit/>
        </a:bodyPr>
        <a:lstStyle/>
        <a:p>
          <a:pPr lvl="0" algn="ctr" defTabSz="577850">
            <a:lnSpc>
              <a:spcPct val="90000"/>
            </a:lnSpc>
            <a:spcBef>
              <a:spcPct val="0"/>
            </a:spcBef>
            <a:spcAft>
              <a:spcPct val="35000"/>
            </a:spcAft>
          </a:pPr>
          <a:r>
            <a:rPr lang="it-IT" sz="1300" kern="1200" dirty="0" smtClean="0"/>
            <a:t>Rileva come forma di concorso attivo causalmente orientato alla predisposizione delle scritture contabili false</a:t>
          </a:r>
          <a:endParaRPr lang="it-IT" sz="1300" kern="1200" dirty="0"/>
        </a:p>
      </dsp:txBody>
      <dsp:txXfrm>
        <a:off x="4114800" y="604463"/>
        <a:ext cx="4114799" cy="514231"/>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EA32D0-5235-413C-BEE4-C65FEA7D15F1}">
      <dsp:nvSpPr>
        <dsp:cNvPr id="0" name=""/>
        <dsp:cNvSpPr/>
      </dsp:nvSpPr>
      <dsp:spPr>
        <a:xfrm>
          <a:off x="2976" y="909024"/>
          <a:ext cx="1522511" cy="455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3576" tIns="58420" rIns="163576" bIns="58420" numCol="1" spcCol="1270" anchor="ctr" anchorCtr="0">
          <a:noAutofit/>
        </a:bodyPr>
        <a:lstStyle/>
        <a:p>
          <a:pPr lvl="0" algn="r" defTabSz="1022350">
            <a:lnSpc>
              <a:spcPct val="90000"/>
            </a:lnSpc>
            <a:spcBef>
              <a:spcPct val="0"/>
            </a:spcBef>
            <a:spcAft>
              <a:spcPct val="35000"/>
            </a:spcAft>
          </a:pPr>
          <a:endParaRPr lang="it-IT" sz="2300" kern="1200"/>
        </a:p>
      </dsp:txBody>
      <dsp:txXfrm>
        <a:off x="2976" y="909024"/>
        <a:ext cx="1522511" cy="455400"/>
      </dsp:txXfrm>
    </dsp:sp>
    <dsp:sp modelId="{DC20F6E5-B030-4D5C-95B6-672435CB45BF}">
      <dsp:nvSpPr>
        <dsp:cNvPr id="0" name=""/>
        <dsp:cNvSpPr/>
      </dsp:nvSpPr>
      <dsp:spPr>
        <a:xfrm>
          <a:off x="1525488" y="282849"/>
          <a:ext cx="304502" cy="1707750"/>
        </a:xfrm>
        <a:prstGeom prst="leftBrace">
          <a:avLst>
            <a:gd name="adj1" fmla="val 35000"/>
            <a:gd name="adj2" fmla="val 5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265B8F4-D922-41DF-8FB0-ED563A8FA250}">
      <dsp:nvSpPr>
        <dsp:cNvPr id="0" name=""/>
        <dsp:cNvSpPr/>
      </dsp:nvSpPr>
      <dsp:spPr>
        <a:xfrm>
          <a:off x="1951791" y="282849"/>
          <a:ext cx="4141231" cy="170775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228600" lvl="1" indent="-228600" algn="l" defTabSz="1022350">
            <a:lnSpc>
              <a:spcPct val="90000"/>
            </a:lnSpc>
            <a:spcBef>
              <a:spcPct val="0"/>
            </a:spcBef>
            <a:spcAft>
              <a:spcPct val="15000"/>
            </a:spcAft>
            <a:buChar char="••"/>
          </a:pPr>
          <a:r>
            <a:rPr lang="it-IT" sz="2300" kern="1200" dirty="0" smtClean="0"/>
            <a:t>La difesa sosteneva che il consulente non aveva proposto la conclusione del contratto ed aveva comunque ricevuto un compenso congruo alle </a:t>
          </a:r>
          <a:r>
            <a:rPr lang="it-IT" sz="2300" kern="1200" dirty="0" smtClean="0"/>
            <a:t>tariffe</a:t>
          </a:r>
          <a:endParaRPr lang="it-IT" sz="2300" kern="1200" dirty="0"/>
        </a:p>
      </dsp:txBody>
      <dsp:txXfrm>
        <a:off x="1951791" y="282849"/>
        <a:ext cx="4141231" cy="1707750"/>
      </dsp:txXfrm>
    </dsp:sp>
    <dsp:sp modelId="{3AD3385C-DE59-4FF0-BC58-732DF8C50A93}">
      <dsp:nvSpPr>
        <dsp:cNvPr id="0" name=""/>
        <dsp:cNvSpPr/>
      </dsp:nvSpPr>
      <dsp:spPr>
        <a:xfrm>
          <a:off x="2976" y="2699575"/>
          <a:ext cx="1522511" cy="455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45720" rIns="128016" bIns="45720" numCol="1" spcCol="1270" anchor="ctr" anchorCtr="0">
          <a:noAutofit/>
        </a:bodyPr>
        <a:lstStyle/>
        <a:p>
          <a:pPr lvl="0" algn="r" defTabSz="800100">
            <a:lnSpc>
              <a:spcPct val="90000"/>
            </a:lnSpc>
            <a:spcBef>
              <a:spcPct val="0"/>
            </a:spcBef>
            <a:spcAft>
              <a:spcPct val="35000"/>
            </a:spcAft>
          </a:pPr>
          <a:r>
            <a:rPr lang="it-IT" sz="1800" kern="1200" dirty="0" smtClean="0"/>
            <a:t>DECISIONE</a:t>
          </a:r>
          <a:endParaRPr lang="it-IT" sz="1800" kern="1200" dirty="0"/>
        </a:p>
      </dsp:txBody>
      <dsp:txXfrm>
        <a:off x="2976" y="2699575"/>
        <a:ext cx="1522511" cy="455400"/>
      </dsp:txXfrm>
    </dsp:sp>
    <dsp:sp modelId="{DC35769D-E7FB-4875-B7A0-A523937C1E09}">
      <dsp:nvSpPr>
        <dsp:cNvPr id="0" name=""/>
        <dsp:cNvSpPr/>
      </dsp:nvSpPr>
      <dsp:spPr>
        <a:xfrm>
          <a:off x="1525488" y="2073400"/>
          <a:ext cx="304502" cy="1707750"/>
        </a:xfrm>
        <a:prstGeom prst="leftBrace">
          <a:avLst>
            <a:gd name="adj1" fmla="val 35000"/>
            <a:gd name="adj2" fmla="val 5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BBC9420-D987-4803-9E59-23EEDE08655E}">
      <dsp:nvSpPr>
        <dsp:cNvPr id="0" name=""/>
        <dsp:cNvSpPr/>
      </dsp:nvSpPr>
      <dsp:spPr>
        <a:xfrm>
          <a:off x="1951791" y="2073400"/>
          <a:ext cx="4141231" cy="170775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228600" lvl="1" indent="-228600" algn="l" defTabSz="1022350">
            <a:lnSpc>
              <a:spcPct val="90000"/>
            </a:lnSpc>
            <a:spcBef>
              <a:spcPct val="0"/>
            </a:spcBef>
            <a:spcAft>
              <a:spcPct val="15000"/>
            </a:spcAft>
            <a:buChar char="••"/>
          </a:pPr>
          <a:r>
            <a:rPr lang="it-IT" sz="2300" kern="1200" dirty="0" smtClean="0"/>
            <a:t>La S.C. sottolinea che dette circostanze sono «di dettaglio» a fronte della provata consapevolezza dei propositi distrattivi </a:t>
          </a:r>
          <a:r>
            <a:rPr lang="it-IT" sz="2300" kern="1200" dirty="0" smtClean="0"/>
            <a:t>dell’amministratore</a:t>
          </a:r>
          <a:endParaRPr lang="it-IT" sz="2300" kern="1200" dirty="0"/>
        </a:p>
      </dsp:txBody>
      <dsp:txXfrm>
        <a:off x="1951791" y="2073400"/>
        <a:ext cx="4141231" cy="1707750"/>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A3D69E-2C40-46FE-AC82-2301456EA256}">
      <dsp:nvSpPr>
        <dsp:cNvPr id="0" name=""/>
        <dsp:cNvSpPr/>
      </dsp:nvSpPr>
      <dsp:spPr>
        <a:xfrm>
          <a:off x="617219" y="0"/>
          <a:ext cx="6995160" cy="4525963"/>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D01F8FB-F0F5-46F3-9C7B-54677FB718D5}">
      <dsp:nvSpPr>
        <dsp:cNvPr id="0" name=""/>
        <dsp:cNvSpPr/>
      </dsp:nvSpPr>
      <dsp:spPr>
        <a:xfrm>
          <a:off x="0" y="1357788"/>
          <a:ext cx="2468880" cy="181038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it-IT" sz="1800" kern="1200" dirty="0" smtClean="0"/>
            <a:t>Ideazione o programmazione del reato</a:t>
          </a:r>
          <a:endParaRPr lang="it-IT" sz="1800" kern="1200" dirty="0"/>
        </a:p>
      </dsp:txBody>
      <dsp:txXfrm>
        <a:off x="88376" y="1446164"/>
        <a:ext cx="2292128" cy="1633633"/>
      </dsp:txXfrm>
    </dsp:sp>
    <dsp:sp modelId="{CD76DC0B-42ED-4F8D-BB58-F300EF722404}">
      <dsp:nvSpPr>
        <dsp:cNvPr id="0" name=""/>
        <dsp:cNvSpPr/>
      </dsp:nvSpPr>
      <dsp:spPr>
        <a:xfrm>
          <a:off x="2880359" y="1357788"/>
          <a:ext cx="2468880" cy="181038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it-IT" sz="1800" kern="1200" dirty="0" smtClean="0"/>
            <a:t>Istigazione a delinquere</a:t>
          </a:r>
          <a:endParaRPr lang="it-IT" sz="1800" kern="1200" dirty="0"/>
        </a:p>
      </dsp:txBody>
      <dsp:txXfrm>
        <a:off x="2968735" y="1446164"/>
        <a:ext cx="2292128" cy="1633633"/>
      </dsp:txXfrm>
    </dsp:sp>
    <dsp:sp modelId="{1DEDF146-DB4E-49AA-821D-935404139A28}">
      <dsp:nvSpPr>
        <dsp:cNvPr id="0" name=""/>
        <dsp:cNvSpPr/>
      </dsp:nvSpPr>
      <dsp:spPr>
        <a:xfrm>
          <a:off x="5760720" y="1357788"/>
          <a:ext cx="2468880" cy="181038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it-IT" sz="1800" kern="1200" dirty="0" smtClean="0"/>
            <a:t>Consiglio tecnico</a:t>
          </a:r>
        </a:p>
        <a:p>
          <a:pPr lvl="0" algn="ctr" defTabSz="800100">
            <a:lnSpc>
              <a:spcPct val="90000"/>
            </a:lnSpc>
            <a:spcBef>
              <a:spcPct val="0"/>
            </a:spcBef>
            <a:spcAft>
              <a:spcPct val="35000"/>
            </a:spcAft>
          </a:pPr>
          <a:r>
            <a:rPr lang="it-IT" sz="1800" kern="1200" dirty="0" smtClean="0"/>
            <a:t>Suggerimento</a:t>
          </a:r>
        </a:p>
        <a:p>
          <a:pPr lvl="0" algn="ctr" defTabSz="800100">
            <a:lnSpc>
              <a:spcPct val="90000"/>
            </a:lnSpc>
            <a:spcBef>
              <a:spcPct val="0"/>
            </a:spcBef>
            <a:spcAft>
              <a:spcPct val="35000"/>
            </a:spcAft>
          </a:pPr>
          <a:r>
            <a:rPr lang="it-IT" sz="1800" kern="1200" dirty="0" smtClean="0"/>
            <a:t>Informazione</a:t>
          </a:r>
          <a:endParaRPr lang="it-IT" sz="1800" kern="1200" dirty="0"/>
        </a:p>
      </dsp:txBody>
      <dsp:txXfrm>
        <a:off x="5849096" y="1446164"/>
        <a:ext cx="2292128" cy="1633633"/>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E4C647B-F946-4BC6-A370-3031C1E6D430}">
      <dsp:nvSpPr>
        <dsp:cNvPr id="0" name=""/>
        <dsp:cNvSpPr/>
      </dsp:nvSpPr>
      <dsp:spPr>
        <a:xfrm rot="5400000">
          <a:off x="-278177" y="286300"/>
          <a:ext cx="1722289" cy="1205602"/>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it-IT" sz="1700" kern="1200" dirty="0" smtClean="0"/>
            <a:t>Primo orientamento</a:t>
          </a:r>
          <a:endParaRPr lang="it-IT" sz="1700" kern="1200" dirty="0"/>
        </a:p>
      </dsp:txBody>
      <dsp:txXfrm rot="-5400000">
        <a:off x="-19833" y="630757"/>
        <a:ext cx="1205602" cy="516687"/>
      </dsp:txXfrm>
    </dsp:sp>
    <dsp:sp modelId="{7F536633-50BE-473B-8965-94C9CF5CF215}">
      <dsp:nvSpPr>
        <dsp:cNvPr id="0" name=""/>
        <dsp:cNvSpPr/>
      </dsp:nvSpPr>
      <dsp:spPr>
        <a:xfrm rot="5400000">
          <a:off x="3263582" y="-2049857"/>
          <a:ext cx="1119487" cy="5275117"/>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just" defTabSz="622300">
            <a:lnSpc>
              <a:spcPct val="90000"/>
            </a:lnSpc>
            <a:spcBef>
              <a:spcPct val="0"/>
            </a:spcBef>
            <a:spcAft>
              <a:spcPct val="15000"/>
            </a:spcAft>
            <a:buChar char="••"/>
          </a:pPr>
          <a:r>
            <a:rPr lang="it-IT" sz="1400" kern="1200" dirty="0" smtClean="0"/>
            <a:t>Non è concorso nel reato fallimentare ma mera violazione deontologica la condotta del professionista che indichi o fornisca al cliente un consiglio tecnico sul mezzo per sottrarre i beni alla garanzia dei creditori, se non accompagnato da attività </a:t>
          </a:r>
          <a:r>
            <a:rPr lang="it-IT" sz="1400" kern="1200" dirty="0" smtClean="0"/>
            <a:t>materiale</a:t>
          </a:r>
          <a:endParaRPr lang="it-IT" sz="1400" kern="1200" dirty="0"/>
        </a:p>
        <a:p>
          <a:pPr marL="114300" lvl="1" indent="-114300" algn="just" defTabSz="622300">
            <a:lnSpc>
              <a:spcPct val="90000"/>
            </a:lnSpc>
            <a:spcBef>
              <a:spcPct val="0"/>
            </a:spcBef>
            <a:spcAft>
              <a:spcPct val="15000"/>
            </a:spcAft>
            <a:buChar char="••"/>
          </a:pPr>
          <a:r>
            <a:rPr lang="it-IT" sz="1400" b="1" kern="1200" dirty="0" smtClean="0"/>
            <a:t>(</a:t>
          </a:r>
          <a:r>
            <a:rPr lang="it-IT" sz="1400" b="1" kern="1200" dirty="0" err="1" smtClean="0"/>
            <a:t>Cass</a:t>
          </a:r>
          <a:r>
            <a:rPr lang="it-IT" sz="1400" b="1" kern="1200" dirty="0" smtClean="0"/>
            <a:t>. Pen. Sez. V, 23 ottobre 1978)</a:t>
          </a:r>
          <a:endParaRPr lang="it-IT" sz="1400" b="1" kern="1200" dirty="0"/>
        </a:p>
      </dsp:txBody>
      <dsp:txXfrm rot="-5400000">
        <a:off x="1185768" y="82606"/>
        <a:ext cx="5220468" cy="1010189"/>
      </dsp:txXfrm>
    </dsp:sp>
    <dsp:sp modelId="{43600D78-2F18-4663-81E7-592641181B36}">
      <dsp:nvSpPr>
        <dsp:cNvPr id="0" name=""/>
        <dsp:cNvSpPr/>
      </dsp:nvSpPr>
      <dsp:spPr>
        <a:xfrm rot="5400000">
          <a:off x="-278177" y="2148333"/>
          <a:ext cx="1722289" cy="1205602"/>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it-IT" sz="1700" kern="1200" dirty="0" smtClean="0"/>
            <a:t>Secondo orientamento</a:t>
          </a:r>
          <a:endParaRPr lang="it-IT" sz="1700" kern="1200" dirty="0"/>
        </a:p>
      </dsp:txBody>
      <dsp:txXfrm rot="-5400000">
        <a:off x="-19833" y="2492790"/>
        <a:ext cx="1205602" cy="516687"/>
      </dsp:txXfrm>
    </dsp:sp>
    <dsp:sp modelId="{BAE12A89-9DEA-4ABE-998F-FE58B959C62F}">
      <dsp:nvSpPr>
        <dsp:cNvPr id="0" name=""/>
        <dsp:cNvSpPr/>
      </dsp:nvSpPr>
      <dsp:spPr>
        <a:xfrm rot="5400000">
          <a:off x="2945888" y="-374302"/>
          <a:ext cx="1754875" cy="5354455"/>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just" defTabSz="622300">
            <a:lnSpc>
              <a:spcPct val="90000"/>
            </a:lnSpc>
            <a:spcBef>
              <a:spcPct val="0"/>
            </a:spcBef>
            <a:spcAft>
              <a:spcPct val="15000"/>
            </a:spcAft>
            <a:buChar char="••"/>
          </a:pPr>
          <a:r>
            <a:rPr lang="it-IT" sz="1400" kern="1200" dirty="0" smtClean="0"/>
            <a:t>Dopo aver rassicurato sul diritto-dovere di assistenza tecnica nei confronti del soggetto attivo, la S.C. equipara sul piano deontologico e penale l’attività del consiglio/suggerimento circa i mezzi idonei a sottrarre i beni dei creditori a quella di assistenza nella conclusione degli atti, sempre che il professionista sia consapevole dei propositi </a:t>
          </a:r>
          <a:r>
            <a:rPr lang="it-IT" sz="1400" kern="1200" dirty="0" smtClean="0"/>
            <a:t>dell’assistito</a:t>
          </a:r>
          <a:endParaRPr lang="it-IT" sz="1400" kern="1200" dirty="0"/>
        </a:p>
        <a:p>
          <a:pPr marL="114300" lvl="1" indent="-114300" algn="just" defTabSz="622300">
            <a:lnSpc>
              <a:spcPct val="90000"/>
            </a:lnSpc>
            <a:spcBef>
              <a:spcPct val="0"/>
            </a:spcBef>
            <a:spcAft>
              <a:spcPct val="15000"/>
            </a:spcAft>
            <a:buChar char="••"/>
          </a:pPr>
          <a:r>
            <a:rPr lang="it-IT" sz="1400" b="1" kern="1200" dirty="0" smtClean="0"/>
            <a:t>(</a:t>
          </a:r>
          <a:r>
            <a:rPr lang="it-IT" sz="1400" b="1" kern="1200" dirty="0" err="1" smtClean="0"/>
            <a:t>Cass</a:t>
          </a:r>
          <a:r>
            <a:rPr lang="it-IT" sz="1400" b="1" kern="1200" dirty="0" smtClean="0"/>
            <a:t>. Pen., </a:t>
          </a:r>
          <a:r>
            <a:rPr lang="it-IT" sz="1400" b="1" kern="1200" dirty="0" err="1" smtClean="0"/>
            <a:t>sez</a:t>
          </a:r>
          <a:r>
            <a:rPr lang="it-IT" sz="1400" b="1" kern="1200" dirty="0" smtClean="0"/>
            <a:t> V, 22 ottobre 1986)</a:t>
          </a:r>
          <a:endParaRPr lang="it-IT" sz="1400" b="1" kern="1200" dirty="0"/>
        </a:p>
      </dsp:txBody>
      <dsp:txXfrm rot="-5400000">
        <a:off x="1146098" y="1511154"/>
        <a:ext cx="5268789" cy="1583543"/>
      </dsp:txXfrm>
    </dsp:sp>
    <dsp:sp modelId="{F9FC966B-98F3-4236-A975-6FA253049094}">
      <dsp:nvSpPr>
        <dsp:cNvPr id="0" name=""/>
        <dsp:cNvSpPr/>
      </dsp:nvSpPr>
      <dsp:spPr>
        <a:xfrm rot="5400000">
          <a:off x="-278177" y="3692672"/>
          <a:ext cx="1722289" cy="1205602"/>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it-IT" sz="1700" kern="1200" dirty="0" smtClean="0"/>
            <a:t>Terzo orientamento</a:t>
          </a:r>
          <a:endParaRPr lang="it-IT" sz="1700" kern="1200" dirty="0"/>
        </a:p>
      </dsp:txBody>
      <dsp:txXfrm rot="-5400000">
        <a:off x="-19833" y="4037129"/>
        <a:ext cx="1205602" cy="516687"/>
      </dsp:txXfrm>
    </dsp:sp>
    <dsp:sp modelId="{316DDEBB-0D4F-421C-B698-42D0071362A0}">
      <dsp:nvSpPr>
        <dsp:cNvPr id="0" name=""/>
        <dsp:cNvSpPr/>
      </dsp:nvSpPr>
      <dsp:spPr>
        <a:xfrm rot="5400000">
          <a:off x="3263582" y="1356514"/>
          <a:ext cx="1119487" cy="5275117"/>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just" defTabSz="622300">
            <a:lnSpc>
              <a:spcPct val="90000"/>
            </a:lnSpc>
            <a:spcBef>
              <a:spcPct val="0"/>
            </a:spcBef>
            <a:spcAft>
              <a:spcPct val="15000"/>
            </a:spcAft>
            <a:buChar char="••"/>
          </a:pPr>
          <a:r>
            <a:rPr lang="it-IT" sz="1400" kern="1200" dirty="0" smtClean="0"/>
            <a:t>La consulenza  può spingersi nell’indicare il c.d. comodo espediente, come alternativa non illecita alla condotta incriminata dalla legge ma non può sfociare nel mezzo </a:t>
          </a:r>
          <a:r>
            <a:rPr lang="it-IT" sz="1400" kern="1200" dirty="0" smtClean="0"/>
            <a:t>fraudolento</a:t>
          </a:r>
          <a:endParaRPr lang="it-IT" sz="1400" kern="1200" dirty="0"/>
        </a:p>
        <a:p>
          <a:pPr marL="114300" lvl="1" indent="-114300" algn="just" defTabSz="622300">
            <a:lnSpc>
              <a:spcPct val="90000"/>
            </a:lnSpc>
            <a:spcBef>
              <a:spcPct val="0"/>
            </a:spcBef>
            <a:spcAft>
              <a:spcPct val="15000"/>
            </a:spcAft>
            <a:buChar char="••"/>
          </a:pPr>
          <a:r>
            <a:rPr lang="it-IT" sz="1400" b="1" kern="1200" dirty="0" smtClean="0"/>
            <a:t>(</a:t>
          </a:r>
          <a:r>
            <a:rPr lang="it-IT" sz="1400" b="1" kern="1200" dirty="0" err="1" smtClean="0"/>
            <a:t>Cass</a:t>
          </a:r>
          <a:r>
            <a:rPr lang="it-IT" sz="1400" b="1" kern="1200" dirty="0" smtClean="0"/>
            <a:t>. Pen. Sez. V, 21 ottobre 1998, n. 12752)</a:t>
          </a:r>
          <a:endParaRPr lang="it-IT" sz="1400" b="1" kern="1200" dirty="0"/>
        </a:p>
      </dsp:txBody>
      <dsp:txXfrm rot="-5400000">
        <a:off x="1185768" y="3488978"/>
        <a:ext cx="5220468" cy="101018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FDA317A-E45F-4F93-BC0B-F429E8847B21}">
      <dsp:nvSpPr>
        <dsp:cNvPr id="0" name=""/>
        <dsp:cNvSpPr/>
      </dsp:nvSpPr>
      <dsp:spPr>
        <a:xfrm>
          <a:off x="0" y="0"/>
          <a:ext cx="6096000" cy="2438400"/>
        </a:xfrm>
        <a:prstGeom prst="leftRightRibb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4799E9F-6F82-4454-9FCD-AEA5AD26E687}">
      <dsp:nvSpPr>
        <dsp:cNvPr id="0" name=""/>
        <dsp:cNvSpPr/>
      </dsp:nvSpPr>
      <dsp:spPr>
        <a:xfrm>
          <a:off x="674006" y="446329"/>
          <a:ext cx="2011680" cy="1194816"/>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64008" rIns="0" bIns="68580" numCol="1" spcCol="1270" anchor="ctr" anchorCtr="0">
          <a:noAutofit/>
        </a:bodyPr>
        <a:lstStyle/>
        <a:p>
          <a:pPr lvl="0" algn="ctr" defTabSz="800100">
            <a:lnSpc>
              <a:spcPct val="90000"/>
            </a:lnSpc>
            <a:spcBef>
              <a:spcPct val="0"/>
            </a:spcBef>
            <a:spcAft>
              <a:spcPct val="35000"/>
            </a:spcAft>
          </a:pPr>
          <a:r>
            <a:rPr lang="it-IT" sz="1800" b="1" kern="1200" dirty="0" smtClean="0">
              <a:solidFill>
                <a:schemeClr val="accent6"/>
              </a:solidFill>
            </a:rPr>
            <a:t>Rischio Paralisi </a:t>
          </a:r>
          <a:r>
            <a:rPr lang="it-IT" sz="1800" kern="1200" dirty="0" smtClean="0"/>
            <a:t>dell’attività professionale</a:t>
          </a:r>
          <a:endParaRPr lang="it-IT" sz="1800" kern="1200" dirty="0"/>
        </a:p>
      </dsp:txBody>
      <dsp:txXfrm>
        <a:off x="674006" y="446329"/>
        <a:ext cx="2011680" cy="1194816"/>
      </dsp:txXfrm>
    </dsp:sp>
    <dsp:sp modelId="{829FA4C1-FD11-43E6-9E8A-500A00AD3CDA}">
      <dsp:nvSpPr>
        <dsp:cNvPr id="0" name=""/>
        <dsp:cNvSpPr/>
      </dsp:nvSpPr>
      <dsp:spPr>
        <a:xfrm>
          <a:off x="2975987" y="994559"/>
          <a:ext cx="2377440" cy="965435"/>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64008" rIns="0" bIns="68580" numCol="1" spcCol="1270" anchor="ctr" anchorCtr="0">
          <a:noAutofit/>
        </a:bodyPr>
        <a:lstStyle/>
        <a:p>
          <a:pPr lvl="0" algn="ctr" defTabSz="800100">
            <a:lnSpc>
              <a:spcPct val="90000"/>
            </a:lnSpc>
            <a:spcBef>
              <a:spcPct val="0"/>
            </a:spcBef>
            <a:spcAft>
              <a:spcPct val="35000"/>
            </a:spcAft>
          </a:pPr>
          <a:r>
            <a:rPr lang="it-IT" sz="1800" b="1" kern="1200" dirty="0" smtClean="0">
              <a:solidFill>
                <a:schemeClr val="accent6"/>
              </a:solidFill>
            </a:rPr>
            <a:t>Rischio Impunità </a:t>
          </a:r>
          <a:r>
            <a:rPr lang="it-IT" sz="1800" kern="1200" dirty="0" smtClean="0"/>
            <a:t>del consulente criminale</a:t>
          </a:r>
          <a:endParaRPr lang="it-IT" sz="1800" kern="1200" dirty="0"/>
        </a:p>
      </dsp:txBody>
      <dsp:txXfrm>
        <a:off x="2975987" y="994559"/>
        <a:ext cx="2377440" cy="965435"/>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2C1538-346F-4499-8642-88AF9C63D355}">
      <dsp:nvSpPr>
        <dsp:cNvPr id="0" name=""/>
        <dsp:cNvSpPr/>
      </dsp:nvSpPr>
      <dsp:spPr>
        <a:xfrm rot="10800000" flipV="1">
          <a:off x="0" y="90041"/>
          <a:ext cx="8115167" cy="222237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it-IT" sz="2200" b="1" kern="1200" dirty="0" smtClean="0"/>
            <a:t>Sufficienza del concorso morale per incorrere in responsabilità penale</a:t>
          </a:r>
          <a:endParaRPr lang="it-IT" sz="2200" b="1" kern="1200" dirty="0"/>
        </a:p>
      </dsp:txBody>
      <dsp:txXfrm rot="-10800000">
        <a:off x="108488" y="198529"/>
        <a:ext cx="7898191" cy="2005401"/>
      </dsp:txXfrm>
    </dsp:sp>
    <dsp:sp modelId="{6631DC5E-E0DE-40FB-B1A3-3D4017EDFE3E}">
      <dsp:nvSpPr>
        <dsp:cNvPr id="0" name=""/>
        <dsp:cNvSpPr/>
      </dsp:nvSpPr>
      <dsp:spPr>
        <a:xfrm>
          <a:off x="0" y="2626726"/>
          <a:ext cx="8115167" cy="143727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it-IT" sz="2200" kern="1200" dirty="0" smtClean="0"/>
            <a:t>Occorre </a:t>
          </a:r>
          <a:r>
            <a:rPr lang="it-IT" sz="2200" b="1" kern="1200" dirty="0" smtClean="0">
              <a:solidFill>
                <a:schemeClr val="accent6"/>
              </a:solidFill>
            </a:rPr>
            <a:t>l’intenzione di impedire la mera conoscenza relativa al patrimonio o al movimento degli affari</a:t>
          </a:r>
          <a:r>
            <a:rPr lang="it-IT" sz="2200" kern="1200" dirty="0" smtClean="0"/>
            <a:t> e non occorre l’intenzione di recare pregiudizio ai creditori, né la sua effettiva </a:t>
          </a:r>
          <a:r>
            <a:rPr lang="it-IT" sz="2200" kern="1200" dirty="0" smtClean="0"/>
            <a:t>rappresentazione</a:t>
          </a:r>
          <a:endParaRPr lang="it-IT" sz="2200" kern="1200" dirty="0"/>
        </a:p>
      </dsp:txBody>
      <dsp:txXfrm>
        <a:off x="70162" y="2696888"/>
        <a:ext cx="7974843" cy="1296949"/>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7EDBBD-EDC4-46A9-9234-A87931CAA5AF}">
      <dsp:nvSpPr>
        <dsp:cNvPr id="0" name=""/>
        <dsp:cNvSpPr/>
      </dsp:nvSpPr>
      <dsp:spPr>
        <a:xfrm>
          <a:off x="0" y="0"/>
          <a:ext cx="6727983" cy="115966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just" defTabSz="800100">
            <a:lnSpc>
              <a:spcPct val="90000"/>
            </a:lnSpc>
            <a:spcBef>
              <a:spcPct val="0"/>
            </a:spcBef>
            <a:spcAft>
              <a:spcPct val="35000"/>
            </a:spcAft>
          </a:pPr>
          <a:r>
            <a:rPr lang="it-IT" sz="1800" kern="1200" dirty="0" smtClean="0"/>
            <a:t>La situazione concreta presenta delle sfumature che devono essere tenute in debito </a:t>
          </a:r>
          <a:r>
            <a:rPr lang="it-IT" sz="1800" kern="1200" dirty="0" smtClean="0"/>
            <a:t>conto</a:t>
          </a:r>
          <a:endParaRPr lang="it-IT" sz="1800" kern="1200" dirty="0"/>
        </a:p>
      </dsp:txBody>
      <dsp:txXfrm>
        <a:off x="33966" y="33966"/>
        <a:ext cx="5476609" cy="1091736"/>
      </dsp:txXfrm>
    </dsp:sp>
    <dsp:sp modelId="{1BDF3D6F-3FAC-42A9-9D11-677C619FB38E}">
      <dsp:nvSpPr>
        <dsp:cNvPr id="0" name=""/>
        <dsp:cNvSpPr/>
      </dsp:nvSpPr>
      <dsp:spPr>
        <a:xfrm>
          <a:off x="593645" y="1352947"/>
          <a:ext cx="6727983" cy="115966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just" defTabSz="800100">
            <a:lnSpc>
              <a:spcPct val="90000"/>
            </a:lnSpc>
            <a:spcBef>
              <a:spcPct val="0"/>
            </a:spcBef>
            <a:spcAft>
              <a:spcPct val="35000"/>
            </a:spcAft>
          </a:pPr>
          <a:r>
            <a:rPr lang="it-IT" sz="1800" b="1" kern="1200" dirty="0" smtClean="0">
              <a:solidFill>
                <a:schemeClr val="accent6"/>
              </a:solidFill>
            </a:rPr>
            <a:t>Il consiglio tecnico</a:t>
          </a:r>
          <a:r>
            <a:rPr lang="it-IT" sz="1800" kern="1200" dirty="0" smtClean="0"/>
            <a:t> può essere identificato in quello oralmente rivolto dal professionista che indica un comportamento specifico da assumere, facendo maturare il proposito criminoso del (futuro) reo</a:t>
          </a:r>
          <a:endParaRPr lang="it-IT" sz="1800" kern="1200" dirty="0"/>
        </a:p>
      </dsp:txBody>
      <dsp:txXfrm>
        <a:off x="627611" y="1386913"/>
        <a:ext cx="5312621" cy="1091736"/>
      </dsp:txXfrm>
    </dsp:sp>
    <dsp:sp modelId="{7EFADD15-F2A2-47F5-8FBF-B35C93ABBDF0}">
      <dsp:nvSpPr>
        <dsp:cNvPr id="0" name=""/>
        <dsp:cNvSpPr/>
      </dsp:nvSpPr>
      <dsp:spPr>
        <a:xfrm>
          <a:off x="1187291" y="2705894"/>
          <a:ext cx="6727983" cy="115966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just" defTabSz="800100">
            <a:lnSpc>
              <a:spcPct val="90000"/>
            </a:lnSpc>
            <a:spcBef>
              <a:spcPct val="0"/>
            </a:spcBef>
            <a:spcAft>
              <a:spcPct val="35000"/>
            </a:spcAft>
          </a:pPr>
          <a:r>
            <a:rPr lang="it-IT" sz="1800" b="1" kern="1200" dirty="0" smtClean="0">
              <a:solidFill>
                <a:schemeClr val="accent6"/>
              </a:solidFill>
            </a:rPr>
            <a:t>Il proposito criminoso </a:t>
          </a:r>
          <a:r>
            <a:rPr lang="it-IT" sz="1800" kern="1200" dirty="0" smtClean="0"/>
            <a:t>può essere anche già formato in capo al cliente, che avrebbe commissionato la consulenza esclusivamente per procurarsi la «pistola» con cui agire</a:t>
          </a:r>
          <a:endParaRPr lang="it-IT" sz="1800" kern="1200" dirty="0"/>
        </a:p>
      </dsp:txBody>
      <dsp:txXfrm>
        <a:off x="1221257" y="2739860"/>
        <a:ext cx="5312621" cy="1091736"/>
      </dsp:txXfrm>
    </dsp:sp>
    <dsp:sp modelId="{6F492E9B-A06D-4018-923A-9DCC9FE4CEFF}">
      <dsp:nvSpPr>
        <dsp:cNvPr id="0" name=""/>
        <dsp:cNvSpPr/>
      </dsp:nvSpPr>
      <dsp:spPr>
        <a:xfrm>
          <a:off x="5974198" y="879415"/>
          <a:ext cx="753784" cy="753784"/>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it-IT" sz="3600" kern="1200"/>
        </a:p>
      </dsp:txBody>
      <dsp:txXfrm>
        <a:off x="6143799" y="879415"/>
        <a:ext cx="414582" cy="567222"/>
      </dsp:txXfrm>
    </dsp:sp>
    <dsp:sp modelId="{3985357E-8F1A-41B7-A528-CCCB2EFEBCCD}">
      <dsp:nvSpPr>
        <dsp:cNvPr id="0" name=""/>
        <dsp:cNvSpPr/>
      </dsp:nvSpPr>
      <dsp:spPr>
        <a:xfrm>
          <a:off x="6567844" y="2224631"/>
          <a:ext cx="753784" cy="753784"/>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it-IT" sz="3600" kern="1200"/>
        </a:p>
      </dsp:txBody>
      <dsp:txXfrm>
        <a:off x="6737445" y="2224631"/>
        <a:ext cx="414582" cy="567222"/>
      </dsp:txXfrm>
    </dsp:sp>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D327281-D0BB-4C34-B3D1-ED962EBC5706}">
      <dsp:nvSpPr>
        <dsp:cNvPr id="0" name=""/>
        <dsp:cNvSpPr/>
      </dsp:nvSpPr>
      <dsp:spPr>
        <a:xfrm>
          <a:off x="3431678" y="143"/>
          <a:ext cx="1366242" cy="1366242"/>
        </a:xfrm>
        <a:prstGeom prst="ellipse">
          <a:avLst/>
        </a:prstGeom>
        <a:solidFill>
          <a:srgbClr val="6B973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it-IT" sz="1300" kern="1200" dirty="0" smtClean="0"/>
            <a:t>Informazione pura</a:t>
          </a:r>
          <a:endParaRPr lang="it-IT" sz="1300" kern="1200" dirty="0"/>
        </a:p>
      </dsp:txBody>
      <dsp:txXfrm>
        <a:off x="3631760" y="200225"/>
        <a:ext cx="966078" cy="966078"/>
      </dsp:txXfrm>
    </dsp:sp>
    <dsp:sp modelId="{3B21E422-67E4-40A1-A682-888B3316FA8C}">
      <dsp:nvSpPr>
        <dsp:cNvPr id="0" name=""/>
        <dsp:cNvSpPr/>
      </dsp:nvSpPr>
      <dsp:spPr>
        <a:xfrm rot="2160000">
          <a:off x="4754947" y="1050053"/>
          <a:ext cx="364047" cy="46110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it-IT" sz="1100" kern="1200"/>
        </a:p>
      </dsp:txBody>
      <dsp:txXfrm>
        <a:off x="4765376" y="1110177"/>
        <a:ext cx="254833" cy="276664"/>
      </dsp:txXfrm>
    </dsp:sp>
    <dsp:sp modelId="{F866BB67-E1E2-49DB-8DFA-A3C7D8FF9897}">
      <dsp:nvSpPr>
        <dsp:cNvPr id="0" name=""/>
        <dsp:cNvSpPr/>
      </dsp:nvSpPr>
      <dsp:spPr>
        <a:xfrm>
          <a:off x="5092691" y="1206939"/>
          <a:ext cx="1366242" cy="1366242"/>
        </a:xfrm>
        <a:prstGeom prst="ellipse">
          <a:avLst/>
        </a:prstGeom>
        <a:solidFill>
          <a:srgbClr val="4A733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it-IT" sz="1300" kern="1200" dirty="0" smtClean="0"/>
            <a:t>Consiglio</a:t>
          </a:r>
          <a:endParaRPr lang="it-IT" sz="1300" kern="1200" dirty="0"/>
        </a:p>
      </dsp:txBody>
      <dsp:txXfrm>
        <a:off x="5292773" y="1407021"/>
        <a:ext cx="966078" cy="966078"/>
      </dsp:txXfrm>
    </dsp:sp>
    <dsp:sp modelId="{9E6B2F9E-DBBC-4325-AA11-EFAA7A3A542F}">
      <dsp:nvSpPr>
        <dsp:cNvPr id="0" name=""/>
        <dsp:cNvSpPr/>
      </dsp:nvSpPr>
      <dsp:spPr>
        <a:xfrm rot="6480000">
          <a:off x="5279747" y="2626027"/>
          <a:ext cx="364047" cy="46110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it-IT" sz="1100" kern="1200"/>
        </a:p>
      </dsp:txBody>
      <dsp:txXfrm rot="10800000">
        <a:off x="5351228" y="2666314"/>
        <a:ext cx="254833" cy="276664"/>
      </dsp:txXfrm>
    </dsp:sp>
    <dsp:sp modelId="{DA6CBDCA-0A59-4F05-8B0D-8DD6CC01A6EC}">
      <dsp:nvSpPr>
        <dsp:cNvPr id="0" name=""/>
        <dsp:cNvSpPr/>
      </dsp:nvSpPr>
      <dsp:spPr>
        <a:xfrm>
          <a:off x="4458241" y="3159577"/>
          <a:ext cx="1366242" cy="1366242"/>
        </a:xfrm>
        <a:prstGeom prst="ellipse">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it-IT" sz="1300" kern="1200" dirty="0" smtClean="0"/>
            <a:t>Suggerimento</a:t>
          </a:r>
          <a:endParaRPr lang="it-IT" sz="1300" kern="1200" dirty="0"/>
        </a:p>
      </dsp:txBody>
      <dsp:txXfrm>
        <a:off x="4658323" y="3359659"/>
        <a:ext cx="966078" cy="966078"/>
      </dsp:txXfrm>
    </dsp:sp>
    <dsp:sp modelId="{DA1ECC8F-CEC9-4994-AF64-AF84533C49DD}">
      <dsp:nvSpPr>
        <dsp:cNvPr id="0" name=""/>
        <dsp:cNvSpPr/>
      </dsp:nvSpPr>
      <dsp:spPr>
        <a:xfrm rot="10800000">
          <a:off x="3943079" y="3612145"/>
          <a:ext cx="364047" cy="46110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it-IT" sz="1100" kern="1200"/>
        </a:p>
      </dsp:txBody>
      <dsp:txXfrm rot="10800000">
        <a:off x="4052293" y="3704366"/>
        <a:ext cx="254833" cy="276664"/>
      </dsp:txXfrm>
    </dsp:sp>
    <dsp:sp modelId="{5BA04907-B9E6-466E-901B-D1D1FCD1EE12}">
      <dsp:nvSpPr>
        <dsp:cNvPr id="0" name=""/>
        <dsp:cNvSpPr/>
      </dsp:nvSpPr>
      <dsp:spPr>
        <a:xfrm>
          <a:off x="2405116" y="3159577"/>
          <a:ext cx="1366242" cy="1366242"/>
        </a:xfrm>
        <a:prstGeom prst="ellipse">
          <a:avLst/>
        </a:prstGeom>
        <a:solidFill>
          <a:schemeClr val="accent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it-IT" sz="1300" kern="1200" dirty="0" smtClean="0"/>
            <a:t>Invito</a:t>
          </a:r>
          <a:endParaRPr lang="it-IT" sz="1300" kern="1200" dirty="0"/>
        </a:p>
      </dsp:txBody>
      <dsp:txXfrm>
        <a:off x="2605198" y="3359659"/>
        <a:ext cx="966078" cy="966078"/>
      </dsp:txXfrm>
    </dsp:sp>
    <dsp:sp modelId="{06C7A9FF-9418-4278-97A2-BEE37BAF914E}">
      <dsp:nvSpPr>
        <dsp:cNvPr id="0" name=""/>
        <dsp:cNvSpPr/>
      </dsp:nvSpPr>
      <dsp:spPr>
        <a:xfrm rot="15120000">
          <a:off x="2592172" y="2645625"/>
          <a:ext cx="364047" cy="46110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it-IT" sz="1100" kern="1200"/>
        </a:p>
      </dsp:txBody>
      <dsp:txXfrm rot="10800000">
        <a:off x="2663653" y="2789780"/>
        <a:ext cx="254833" cy="276664"/>
      </dsp:txXfrm>
    </dsp:sp>
    <dsp:sp modelId="{23A9D962-4A29-4D1C-8034-F96D52C29330}">
      <dsp:nvSpPr>
        <dsp:cNvPr id="0" name=""/>
        <dsp:cNvSpPr/>
      </dsp:nvSpPr>
      <dsp:spPr>
        <a:xfrm>
          <a:off x="1770665" y="1206939"/>
          <a:ext cx="1366242" cy="1366242"/>
        </a:xfrm>
        <a:prstGeom prst="ellipse">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it-IT" sz="1300" kern="1200" dirty="0" smtClean="0"/>
            <a:t>Istigazione</a:t>
          </a:r>
          <a:endParaRPr lang="it-IT" sz="1300" kern="1200" dirty="0"/>
        </a:p>
      </dsp:txBody>
      <dsp:txXfrm>
        <a:off x="1970747" y="1407021"/>
        <a:ext cx="966078" cy="966078"/>
      </dsp:txXfrm>
    </dsp:sp>
    <dsp:sp modelId="{1EC096C5-5EF3-4EAD-A5BF-BF3E384E6857}">
      <dsp:nvSpPr>
        <dsp:cNvPr id="0" name=""/>
        <dsp:cNvSpPr/>
      </dsp:nvSpPr>
      <dsp:spPr>
        <a:xfrm rot="19440000">
          <a:off x="3093934" y="1062165"/>
          <a:ext cx="364047" cy="46110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it-IT" sz="1100" kern="1200"/>
        </a:p>
      </dsp:txBody>
      <dsp:txXfrm>
        <a:off x="3104363" y="1186483"/>
        <a:ext cx="254833" cy="276664"/>
      </dsp:txXfrm>
    </dsp:sp>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876AE2-E4C8-4B37-8909-E0060589B704}">
      <dsp:nvSpPr>
        <dsp:cNvPr id="0" name=""/>
        <dsp:cNvSpPr/>
      </dsp:nvSpPr>
      <dsp:spPr>
        <a:xfrm>
          <a:off x="0" y="1178790"/>
          <a:ext cx="8229600" cy="3276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F51B425-FF8A-4B40-9688-17194ECD7F69}">
      <dsp:nvSpPr>
        <dsp:cNvPr id="0" name=""/>
        <dsp:cNvSpPr/>
      </dsp:nvSpPr>
      <dsp:spPr>
        <a:xfrm>
          <a:off x="442394" y="28600"/>
          <a:ext cx="6385967" cy="132273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ctr" defTabSz="800100">
            <a:lnSpc>
              <a:spcPct val="90000"/>
            </a:lnSpc>
            <a:spcBef>
              <a:spcPct val="0"/>
            </a:spcBef>
            <a:spcAft>
              <a:spcPct val="35000"/>
            </a:spcAft>
          </a:pPr>
          <a:r>
            <a:rPr lang="it-IT" sz="1800" b="1" kern="1200" dirty="0" smtClean="0">
              <a:solidFill>
                <a:schemeClr val="accent6"/>
              </a:solidFill>
            </a:rPr>
            <a:t>Rilevanza del contributo morale</a:t>
          </a:r>
          <a:r>
            <a:rPr lang="it-IT" sz="1800" kern="1200" dirty="0" smtClean="0"/>
            <a:t>:</a:t>
          </a:r>
        </a:p>
        <a:p>
          <a:pPr lvl="0" algn="ctr" defTabSz="800100">
            <a:lnSpc>
              <a:spcPct val="90000"/>
            </a:lnSpc>
            <a:spcBef>
              <a:spcPct val="0"/>
            </a:spcBef>
            <a:spcAft>
              <a:spcPct val="35000"/>
            </a:spcAft>
          </a:pPr>
          <a:r>
            <a:rPr lang="it-IT" sz="1800" kern="1200" dirty="0" smtClean="0"/>
            <a:t> occorre far sorgere il proposito criminoso o basta un lieve rafforzamento della determinazione esistente, ma vacillante?</a:t>
          </a:r>
          <a:endParaRPr lang="it-IT" sz="1800" kern="1200" dirty="0"/>
        </a:p>
      </dsp:txBody>
      <dsp:txXfrm>
        <a:off x="506965" y="93171"/>
        <a:ext cx="6256825" cy="1193594"/>
      </dsp:txXfrm>
    </dsp:sp>
    <dsp:sp modelId="{DA493FDC-0A8A-421D-B6AC-2C75BF959E67}">
      <dsp:nvSpPr>
        <dsp:cNvPr id="0" name=""/>
        <dsp:cNvSpPr/>
      </dsp:nvSpPr>
      <dsp:spPr>
        <a:xfrm>
          <a:off x="0" y="2727145"/>
          <a:ext cx="8229600" cy="3276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0D2D010-A279-410A-8811-D378446423EF}">
      <dsp:nvSpPr>
        <dsp:cNvPr id="0" name=""/>
        <dsp:cNvSpPr/>
      </dsp:nvSpPr>
      <dsp:spPr>
        <a:xfrm>
          <a:off x="411078" y="1576590"/>
          <a:ext cx="6350401" cy="134243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ctr" defTabSz="800100">
            <a:lnSpc>
              <a:spcPct val="90000"/>
            </a:lnSpc>
            <a:spcBef>
              <a:spcPct val="0"/>
            </a:spcBef>
            <a:spcAft>
              <a:spcPct val="35000"/>
            </a:spcAft>
          </a:pPr>
          <a:r>
            <a:rPr lang="it-IT" sz="1800" b="1" kern="1200" dirty="0" smtClean="0">
              <a:solidFill>
                <a:schemeClr val="accent6"/>
              </a:solidFill>
            </a:rPr>
            <a:t>Forma del contributo psicologico: </a:t>
          </a:r>
        </a:p>
        <a:p>
          <a:pPr lvl="0" algn="ctr" defTabSz="800100">
            <a:lnSpc>
              <a:spcPct val="90000"/>
            </a:lnSpc>
            <a:spcBef>
              <a:spcPct val="0"/>
            </a:spcBef>
            <a:spcAft>
              <a:spcPct val="35000"/>
            </a:spcAft>
          </a:pPr>
          <a:r>
            <a:rPr lang="it-IT" sz="1800" kern="1200" dirty="0" smtClean="0"/>
            <a:t>basta una spiegazione tecnica, un consiglio o occorre una pianificazione precisa dei possibili illeciti?</a:t>
          </a:r>
          <a:endParaRPr lang="it-IT" sz="1800" kern="1200" dirty="0"/>
        </a:p>
      </dsp:txBody>
      <dsp:txXfrm>
        <a:off x="476610" y="1642122"/>
        <a:ext cx="6219337" cy="1211370"/>
      </dsp:txXfrm>
    </dsp:sp>
    <dsp:sp modelId="{7677732B-65F9-4CAE-BEB9-B2A01353DE3F}">
      <dsp:nvSpPr>
        <dsp:cNvPr id="0" name=""/>
        <dsp:cNvSpPr/>
      </dsp:nvSpPr>
      <dsp:spPr>
        <a:xfrm>
          <a:off x="0" y="4150428"/>
          <a:ext cx="8229600" cy="3276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8A2A5E3-12A0-4326-81BC-69F0E503FE8A}">
      <dsp:nvSpPr>
        <dsp:cNvPr id="0" name=""/>
        <dsp:cNvSpPr/>
      </dsp:nvSpPr>
      <dsp:spPr>
        <a:xfrm>
          <a:off x="411078" y="3124945"/>
          <a:ext cx="6391895" cy="121736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ctr" defTabSz="800100">
            <a:lnSpc>
              <a:spcPct val="90000"/>
            </a:lnSpc>
            <a:spcBef>
              <a:spcPct val="0"/>
            </a:spcBef>
            <a:spcAft>
              <a:spcPct val="35000"/>
            </a:spcAft>
          </a:pPr>
          <a:r>
            <a:rPr lang="it-IT" sz="1800" b="1" kern="1200" dirty="0" smtClean="0">
              <a:solidFill>
                <a:schemeClr val="accent6"/>
              </a:solidFill>
            </a:rPr>
            <a:t>Come provare il contributo?</a:t>
          </a:r>
          <a:endParaRPr lang="it-IT" sz="1800" b="1" kern="1200" dirty="0">
            <a:solidFill>
              <a:schemeClr val="accent6"/>
            </a:solidFill>
          </a:endParaRPr>
        </a:p>
      </dsp:txBody>
      <dsp:txXfrm>
        <a:off x="470505" y="3184372"/>
        <a:ext cx="6273041" cy="1098509"/>
      </dsp:txXfrm>
    </dsp:sp>
  </dsp:spTree>
</dsp:drawing>
</file>

<file path=ppt/diagrams/drawing2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876AE2-E4C8-4B37-8909-E0060589B704}">
      <dsp:nvSpPr>
        <dsp:cNvPr id="0" name=""/>
        <dsp:cNvSpPr/>
      </dsp:nvSpPr>
      <dsp:spPr>
        <a:xfrm>
          <a:off x="0" y="1281271"/>
          <a:ext cx="8229600" cy="28980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8708" tIns="416560" rIns="638708" bIns="142240" numCol="1" spcCol="1270" anchor="t" anchorCtr="0">
          <a:noAutofit/>
        </a:bodyPr>
        <a:lstStyle/>
        <a:p>
          <a:pPr marL="228600" lvl="1" indent="-228600" algn="just" defTabSz="889000">
            <a:lnSpc>
              <a:spcPct val="90000"/>
            </a:lnSpc>
            <a:spcBef>
              <a:spcPct val="0"/>
            </a:spcBef>
            <a:spcAft>
              <a:spcPct val="15000"/>
            </a:spcAft>
            <a:buChar char="••"/>
          </a:pPr>
          <a:endParaRPr lang="it-IT" sz="2000" kern="1200" dirty="0"/>
        </a:p>
        <a:p>
          <a:pPr marL="228600" lvl="1" indent="-228600" algn="just" defTabSz="889000">
            <a:lnSpc>
              <a:spcPct val="90000"/>
            </a:lnSpc>
            <a:spcBef>
              <a:spcPct val="0"/>
            </a:spcBef>
            <a:spcAft>
              <a:spcPct val="15000"/>
            </a:spcAft>
            <a:buChar char="••"/>
          </a:pPr>
          <a:r>
            <a:rPr lang="it-IT" sz="2000" kern="1200" dirty="0" smtClean="0"/>
            <a:t>L’istigazione vera e propria è diversa dal semplice consiglio tecnico, il quale - di frequente - appare come “neutro” e concerne non l’opportunità di compiere una certa azione ma piuttosto le modalità attraverso le quali </a:t>
          </a:r>
          <a:r>
            <a:rPr lang="it-IT" sz="2000" kern="1200" dirty="0" smtClean="0"/>
            <a:t>compierla</a:t>
          </a:r>
          <a:endParaRPr lang="it-IT" sz="2000" kern="1200" dirty="0"/>
        </a:p>
        <a:p>
          <a:pPr marL="228600" lvl="1" indent="-228600" algn="just" defTabSz="889000">
            <a:lnSpc>
              <a:spcPct val="90000"/>
            </a:lnSpc>
            <a:spcBef>
              <a:spcPct val="0"/>
            </a:spcBef>
            <a:spcAft>
              <a:spcPct val="15000"/>
            </a:spcAft>
            <a:buChar char="••"/>
          </a:pPr>
          <a:r>
            <a:rPr lang="it-IT" sz="2000" b="1" u="sng" kern="1200" dirty="0" smtClean="0"/>
            <a:t>Il consiglio tecnico </a:t>
          </a:r>
          <a:r>
            <a:rPr lang="it-IT" sz="2000" kern="1200" dirty="0" smtClean="0"/>
            <a:t>descrive uno strumento, spesso </a:t>
          </a:r>
          <a:r>
            <a:rPr lang="it-IT" sz="2000" kern="1200" dirty="0" smtClean="0"/>
            <a:t>asettico</a:t>
          </a:r>
          <a:endParaRPr lang="it-IT" sz="2000" kern="1200" dirty="0"/>
        </a:p>
        <a:p>
          <a:pPr marL="228600" lvl="1" indent="-228600" algn="just" defTabSz="889000">
            <a:lnSpc>
              <a:spcPct val="90000"/>
            </a:lnSpc>
            <a:spcBef>
              <a:spcPct val="0"/>
            </a:spcBef>
            <a:spcAft>
              <a:spcPct val="15000"/>
            </a:spcAft>
            <a:buChar char="••"/>
          </a:pPr>
          <a:r>
            <a:rPr lang="it-IT" sz="2000" b="1" u="sng" kern="1200" dirty="0" smtClean="0"/>
            <a:t>L’istigazione</a:t>
          </a:r>
          <a:r>
            <a:rPr lang="it-IT" sz="2000" kern="1200" dirty="0" smtClean="0"/>
            <a:t> ha in sé i connotati di una suggestione </a:t>
          </a:r>
          <a:r>
            <a:rPr lang="it-IT" sz="2000" kern="1200" dirty="0" smtClean="0"/>
            <a:t>finalizzata </a:t>
          </a:r>
          <a:endParaRPr lang="it-IT" sz="2000" kern="1200" dirty="0"/>
        </a:p>
        <a:p>
          <a:pPr marL="228600" lvl="1" indent="-228600" algn="just" defTabSz="889000">
            <a:lnSpc>
              <a:spcPct val="90000"/>
            </a:lnSpc>
            <a:spcBef>
              <a:spcPct val="0"/>
            </a:spcBef>
            <a:spcAft>
              <a:spcPct val="15000"/>
            </a:spcAft>
            <a:buChar char="••"/>
          </a:pPr>
          <a:r>
            <a:rPr lang="it-IT" sz="2000" b="1" i="0" kern="1200" dirty="0" smtClean="0">
              <a:solidFill>
                <a:schemeClr val="accent6"/>
              </a:solidFill>
            </a:rPr>
            <a:t>Il consiglio è il mezzo, mentre l’istigazione presuppone il </a:t>
          </a:r>
          <a:r>
            <a:rPr lang="it-IT" sz="2000" b="1" i="0" kern="1200" dirty="0" smtClean="0">
              <a:solidFill>
                <a:schemeClr val="accent6"/>
              </a:solidFill>
            </a:rPr>
            <a:t>fine</a:t>
          </a:r>
          <a:endParaRPr lang="it-IT" sz="2000" kern="1200" dirty="0"/>
        </a:p>
      </dsp:txBody>
      <dsp:txXfrm>
        <a:off x="0" y="1281271"/>
        <a:ext cx="8229600" cy="2898000"/>
      </dsp:txXfrm>
    </dsp:sp>
    <dsp:sp modelId="{6F51B425-FF8A-4B40-9688-17194ECD7F69}">
      <dsp:nvSpPr>
        <dsp:cNvPr id="0" name=""/>
        <dsp:cNvSpPr/>
      </dsp:nvSpPr>
      <dsp:spPr>
        <a:xfrm>
          <a:off x="1090487" y="69008"/>
          <a:ext cx="6379075" cy="122977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ctr" defTabSz="800100">
            <a:lnSpc>
              <a:spcPct val="90000"/>
            </a:lnSpc>
            <a:spcBef>
              <a:spcPct val="0"/>
            </a:spcBef>
            <a:spcAft>
              <a:spcPct val="35000"/>
            </a:spcAft>
          </a:pPr>
          <a:r>
            <a:rPr lang="it-IT" sz="1800" b="1" kern="1200" dirty="0" smtClean="0">
              <a:solidFill>
                <a:schemeClr val="accent6"/>
              </a:solidFill>
            </a:rPr>
            <a:t>Rilevanza del contributo morale:</a:t>
          </a:r>
        </a:p>
        <a:p>
          <a:pPr lvl="0" algn="ctr" defTabSz="800100">
            <a:lnSpc>
              <a:spcPct val="90000"/>
            </a:lnSpc>
            <a:spcBef>
              <a:spcPct val="0"/>
            </a:spcBef>
            <a:spcAft>
              <a:spcPct val="35000"/>
            </a:spcAft>
          </a:pPr>
          <a:r>
            <a:rPr lang="it-IT" sz="1800" b="1" kern="1200" dirty="0" smtClean="0">
              <a:solidFill>
                <a:schemeClr val="accent6"/>
              </a:solidFill>
            </a:rPr>
            <a:t> </a:t>
          </a:r>
          <a:r>
            <a:rPr lang="it-IT" sz="1800" b="1" kern="1200" dirty="0" smtClean="0">
              <a:solidFill>
                <a:schemeClr val="bg1"/>
              </a:solidFill>
            </a:rPr>
            <a:t>occorre far sorgere il proposito criminoso o basta un lieve rafforzamento della determinazione esistente, ma vacillante?</a:t>
          </a:r>
          <a:endParaRPr lang="it-IT" sz="1800" b="1" kern="1200" dirty="0">
            <a:solidFill>
              <a:schemeClr val="bg1"/>
            </a:solidFill>
          </a:endParaRPr>
        </a:p>
      </dsp:txBody>
      <dsp:txXfrm>
        <a:off x="1150520" y="129041"/>
        <a:ext cx="6259009" cy="1109713"/>
      </dsp:txXfrm>
    </dsp:sp>
  </dsp:spTree>
</dsp:drawing>
</file>

<file path=ppt/diagrams/drawing2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876AE2-E4C8-4B37-8909-E0060589B704}">
      <dsp:nvSpPr>
        <dsp:cNvPr id="0" name=""/>
        <dsp:cNvSpPr/>
      </dsp:nvSpPr>
      <dsp:spPr>
        <a:xfrm>
          <a:off x="0" y="1358293"/>
          <a:ext cx="8229600" cy="29484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8708" tIns="374904" rIns="638708" bIns="128016" numCol="1" spcCol="1270" anchor="t" anchorCtr="0">
          <a:noAutofit/>
        </a:bodyPr>
        <a:lstStyle/>
        <a:p>
          <a:pPr marL="171450" lvl="1" indent="-171450" algn="just" defTabSz="800100">
            <a:lnSpc>
              <a:spcPct val="90000"/>
            </a:lnSpc>
            <a:spcBef>
              <a:spcPct val="0"/>
            </a:spcBef>
            <a:spcAft>
              <a:spcPct val="15000"/>
            </a:spcAft>
            <a:buChar char="••"/>
          </a:pPr>
          <a:r>
            <a:rPr lang="it-IT" sz="1800" kern="1200" dirty="0" smtClean="0"/>
            <a:t>La rilevanza del contributo del professionista, per fondare la sua responsabilità penale, deve modificare l’atteggiamento psicologico del concorrente-autore principale dell’illecito </a:t>
          </a:r>
          <a:r>
            <a:rPr lang="it-IT" sz="1800" b="1" u="sng" kern="1200" dirty="0" smtClean="0"/>
            <a:t>facendo sorgere </a:t>
          </a:r>
          <a:r>
            <a:rPr lang="it-IT" sz="1800" kern="1200" dirty="0" smtClean="0"/>
            <a:t>il proposito delittuoso, oppure </a:t>
          </a:r>
          <a:r>
            <a:rPr lang="it-IT" sz="1800" b="1" u="sng" kern="1200" dirty="0" smtClean="0"/>
            <a:t>rafforzando</a:t>
          </a:r>
          <a:r>
            <a:rPr lang="it-IT" sz="1800" kern="1200" dirty="0" smtClean="0"/>
            <a:t> un proposito criminoso ancora </a:t>
          </a:r>
          <a:r>
            <a:rPr lang="it-IT" sz="1800" kern="1200" dirty="0" smtClean="0"/>
            <a:t>vacillante</a:t>
          </a:r>
          <a:endParaRPr lang="it-IT" sz="1800" kern="1200" dirty="0"/>
        </a:p>
        <a:p>
          <a:pPr marL="171450" lvl="1" indent="-171450" algn="just" defTabSz="800100">
            <a:lnSpc>
              <a:spcPct val="90000"/>
            </a:lnSpc>
            <a:spcBef>
              <a:spcPct val="0"/>
            </a:spcBef>
            <a:spcAft>
              <a:spcPct val="15000"/>
            </a:spcAft>
            <a:buChar char="••"/>
          </a:pPr>
          <a:r>
            <a:rPr lang="it-IT" sz="1800" i="1" kern="1200" dirty="0" smtClean="0"/>
            <a:t>Colui che già è risoluto a delinquere non è più un soggetto “</a:t>
          </a:r>
          <a:r>
            <a:rPr lang="it-IT" sz="1800" i="1" kern="1200" dirty="0" err="1" smtClean="0"/>
            <a:t>istigabile</a:t>
          </a:r>
          <a:r>
            <a:rPr lang="it-IT" sz="1800" i="1" kern="1200" dirty="0" smtClean="0"/>
            <a:t>”</a:t>
          </a:r>
          <a:r>
            <a:rPr lang="it-IT" sz="1800" kern="1200" dirty="0" smtClean="0"/>
            <a:t> o comunque sul quale sia possibile influire ulteriormente, anche solamente sul piano </a:t>
          </a:r>
          <a:r>
            <a:rPr lang="it-IT" sz="1800" kern="1200" dirty="0" smtClean="0"/>
            <a:t>psicologico</a:t>
          </a:r>
          <a:endParaRPr lang="it-IT" sz="1800" kern="1200" dirty="0"/>
        </a:p>
        <a:p>
          <a:pPr marL="171450" lvl="1" indent="-171450" algn="just" defTabSz="800100">
            <a:lnSpc>
              <a:spcPct val="90000"/>
            </a:lnSpc>
            <a:spcBef>
              <a:spcPct val="0"/>
            </a:spcBef>
            <a:spcAft>
              <a:spcPct val="15000"/>
            </a:spcAft>
            <a:buChar char="••"/>
          </a:pPr>
          <a:r>
            <a:rPr lang="it-IT" sz="1800" b="1" kern="1200" dirty="0" smtClean="0"/>
            <a:t>Il professionista non può essere ritenuto responsabile per essersi limitato, di fronte all’ istanza del cliente, ad esporre astrattamente i tratti dell’illiceità di una </a:t>
          </a:r>
          <a:r>
            <a:rPr lang="it-IT" sz="1800" b="1" kern="1200" dirty="0" smtClean="0"/>
            <a:t>condotta</a:t>
          </a:r>
          <a:endParaRPr lang="it-IT" sz="1800" b="1" kern="1200" dirty="0"/>
        </a:p>
      </dsp:txBody>
      <dsp:txXfrm>
        <a:off x="0" y="1358293"/>
        <a:ext cx="8229600" cy="2948400"/>
      </dsp:txXfrm>
    </dsp:sp>
    <dsp:sp modelId="{6F51B425-FF8A-4B40-9688-17194ECD7F69}">
      <dsp:nvSpPr>
        <dsp:cNvPr id="0" name=""/>
        <dsp:cNvSpPr/>
      </dsp:nvSpPr>
      <dsp:spPr>
        <a:xfrm>
          <a:off x="1089422" y="0"/>
          <a:ext cx="6948413" cy="140470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ctr" defTabSz="800100">
            <a:lnSpc>
              <a:spcPct val="90000"/>
            </a:lnSpc>
            <a:spcBef>
              <a:spcPct val="0"/>
            </a:spcBef>
            <a:spcAft>
              <a:spcPct val="35000"/>
            </a:spcAft>
          </a:pPr>
          <a:r>
            <a:rPr lang="it-IT" sz="1800" b="1" kern="1200" dirty="0" smtClean="0"/>
            <a:t>Rilevanza del contributo morale</a:t>
          </a:r>
          <a:r>
            <a:rPr lang="it-IT" sz="1800" kern="1200" dirty="0" smtClean="0"/>
            <a:t>: occorre far sorgere il proposito criminoso o basta un lieve rafforzamento della determinazione esistente, ma vacillante?</a:t>
          </a:r>
          <a:endParaRPr lang="it-IT" sz="1800" kern="1200" dirty="0"/>
        </a:p>
      </dsp:txBody>
      <dsp:txXfrm>
        <a:off x="1157994" y="68572"/>
        <a:ext cx="6811269" cy="1267559"/>
      </dsp:txXfrm>
    </dsp:sp>
  </dsp:spTree>
</dsp:drawing>
</file>

<file path=ppt/diagrams/drawing2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876AE2-E4C8-4B37-8909-E0060589B704}">
      <dsp:nvSpPr>
        <dsp:cNvPr id="0" name=""/>
        <dsp:cNvSpPr/>
      </dsp:nvSpPr>
      <dsp:spPr>
        <a:xfrm>
          <a:off x="0" y="424663"/>
          <a:ext cx="8229600" cy="41013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8708" tIns="437388" rIns="638708" bIns="149352" numCol="1" spcCol="1270" anchor="t" anchorCtr="0">
          <a:noAutofit/>
        </a:bodyPr>
        <a:lstStyle/>
        <a:p>
          <a:pPr marL="228600" lvl="1" indent="-228600" algn="just" defTabSz="933450">
            <a:lnSpc>
              <a:spcPct val="90000"/>
            </a:lnSpc>
            <a:spcBef>
              <a:spcPct val="0"/>
            </a:spcBef>
            <a:spcAft>
              <a:spcPct val="15000"/>
            </a:spcAft>
            <a:buChar char="••"/>
          </a:pPr>
          <a:r>
            <a:rPr lang="it-IT" sz="2100" kern="1200" dirty="0" smtClean="0"/>
            <a:t>Tale pronuncia ha giudicato il caso di un dottore commercialista, accusato di aver contribuito all’alterazione dei dati di bilancio; la consapevolezza dell’imputato di concorrere con gli amministratori alla falsificazione delle comunicazioni sociali è stata così </a:t>
          </a:r>
          <a:r>
            <a:rPr lang="it-IT" sz="2100" kern="1200" dirty="0" smtClean="0"/>
            <a:t>ricostruita</a:t>
          </a:r>
          <a:endParaRPr lang="it-IT" sz="2100" kern="1200" dirty="0"/>
        </a:p>
        <a:p>
          <a:pPr marL="228600" lvl="1" indent="-228600" algn="just" defTabSz="933450">
            <a:lnSpc>
              <a:spcPct val="90000"/>
            </a:lnSpc>
            <a:spcBef>
              <a:spcPct val="0"/>
            </a:spcBef>
            <a:spcAft>
              <a:spcPct val="15000"/>
            </a:spcAft>
            <a:buChar char="••"/>
          </a:pPr>
          <a:r>
            <a:rPr lang="it-IT" sz="2100" kern="1200" dirty="0" smtClean="0"/>
            <a:t>1. Avendo ricoperto </a:t>
          </a:r>
          <a:r>
            <a:rPr lang="it-IT" sz="2100" b="1" kern="1200" dirty="0" smtClean="0"/>
            <a:t>per un periodo la funzione di sindaco </a:t>
          </a:r>
          <a:r>
            <a:rPr lang="it-IT" sz="2100" kern="1200" dirty="0" smtClean="0"/>
            <a:t>si era quindi giovato di un osservatorio privilegiato sull’attività e contabilità </a:t>
          </a:r>
          <a:r>
            <a:rPr lang="it-IT" sz="2100" kern="1200" dirty="0" smtClean="0"/>
            <a:t>aziendale</a:t>
          </a:r>
          <a:endParaRPr lang="it-IT" sz="2100" kern="1200" dirty="0"/>
        </a:p>
        <a:p>
          <a:pPr marL="228600" lvl="1" indent="-228600" algn="just" defTabSz="933450">
            <a:lnSpc>
              <a:spcPct val="90000"/>
            </a:lnSpc>
            <a:spcBef>
              <a:spcPct val="0"/>
            </a:spcBef>
            <a:spcAft>
              <a:spcPct val="15000"/>
            </a:spcAft>
            <a:buChar char="••"/>
          </a:pPr>
          <a:r>
            <a:rPr lang="it-IT" sz="2100" kern="1200" dirty="0" smtClean="0"/>
            <a:t>2. La società era dotata di una </a:t>
          </a:r>
          <a:r>
            <a:rPr lang="it-IT" sz="2100" b="1" kern="1200" dirty="0" smtClean="0"/>
            <a:t>contabilità “in nero”</a:t>
          </a:r>
          <a:r>
            <a:rPr lang="it-IT" sz="2100" kern="1200" dirty="0" smtClean="0"/>
            <a:t>, in cui, tra l’altro, veniva annotato anche il suo </a:t>
          </a:r>
          <a:r>
            <a:rPr lang="it-IT" sz="2100" kern="1200" dirty="0" smtClean="0"/>
            <a:t>compenso</a:t>
          </a:r>
          <a:endParaRPr lang="it-IT" sz="2100" kern="1200" dirty="0"/>
        </a:p>
        <a:p>
          <a:pPr marL="228600" lvl="1" indent="-228600" algn="just" defTabSz="933450">
            <a:lnSpc>
              <a:spcPct val="90000"/>
            </a:lnSpc>
            <a:spcBef>
              <a:spcPct val="0"/>
            </a:spcBef>
            <a:spcAft>
              <a:spcPct val="15000"/>
            </a:spcAft>
            <a:buChar char="••"/>
          </a:pPr>
          <a:r>
            <a:rPr lang="it-IT" sz="2100" kern="1200" dirty="0" smtClean="0"/>
            <a:t> 3. La </a:t>
          </a:r>
          <a:r>
            <a:rPr lang="it-IT" sz="2100" b="1" kern="1200" dirty="0" smtClean="0"/>
            <a:t>formazione dei bilanci </a:t>
          </a:r>
          <a:r>
            <a:rPr lang="it-IT" sz="2100" kern="1200" dirty="0" smtClean="0"/>
            <a:t>da portare in assemblea era a lui affidata, così come era incaricato della tenuta della </a:t>
          </a:r>
          <a:r>
            <a:rPr lang="it-IT" sz="2100" kern="1200" dirty="0" smtClean="0"/>
            <a:t>contabilità</a:t>
          </a:r>
          <a:endParaRPr lang="it-IT" sz="2100" kern="1200" dirty="0"/>
        </a:p>
      </dsp:txBody>
      <dsp:txXfrm>
        <a:off x="0" y="424663"/>
        <a:ext cx="8229600" cy="4101300"/>
      </dsp:txXfrm>
    </dsp:sp>
    <dsp:sp modelId="{6F51B425-FF8A-4B40-9688-17194ECD7F69}">
      <dsp:nvSpPr>
        <dsp:cNvPr id="0" name=""/>
        <dsp:cNvSpPr/>
      </dsp:nvSpPr>
      <dsp:spPr>
        <a:xfrm>
          <a:off x="1090487" y="0"/>
          <a:ext cx="6379075" cy="68790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ctr" defTabSz="800100">
            <a:lnSpc>
              <a:spcPct val="90000"/>
            </a:lnSpc>
            <a:spcBef>
              <a:spcPct val="0"/>
            </a:spcBef>
            <a:spcAft>
              <a:spcPct val="35000"/>
            </a:spcAft>
          </a:pPr>
          <a:r>
            <a:rPr lang="it-IT" sz="1800" b="1" kern="1200" dirty="0" err="1" smtClean="0"/>
            <a:t>Cass</a:t>
          </a:r>
          <a:r>
            <a:rPr lang="it-IT" sz="1800" b="1" kern="1200" dirty="0" smtClean="0"/>
            <a:t>. Pen. Sez. V, 7 dicembre 2000, n. 6894</a:t>
          </a:r>
          <a:endParaRPr lang="it-IT" sz="1800" b="1" kern="1200" dirty="0"/>
        </a:p>
      </dsp:txBody>
      <dsp:txXfrm>
        <a:off x="1124068" y="33581"/>
        <a:ext cx="6311913" cy="620744"/>
      </dsp:txXfrm>
    </dsp:sp>
  </dsp:spTree>
</dsp:drawing>
</file>

<file path=ppt/diagrams/drawing2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CF3FB8-3467-4689-85BB-EB53B1EFB6DF}">
      <dsp:nvSpPr>
        <dsp:cNvPr id="0" name=""/>
        <dsp:cNvSpPr/>
      </dsp:nvSpPr>
      <dsp:spPr>
        <a:xfrm>
          <a:off x="0" y="396823"/>
          <a:ext cx="6912768" cy="1609920"/>
        </a:xfrm>
        <a:prstGeom prst="roundRect">
          <a:avLst/>
        </a:prstGeom>
        <a:solidFill>
          <a:schemeClr val="lt1"/>
        </a:solidFill>
        <a:ln w="25400" cap="flat" cmpd="sng" algn="ctr">
          <a:solidFill>
            <a:schemeClr val="accent2"/>
          </a:solidFill>
          <a:prstDash val="solid"/>
        </a:ln>
        <a:effectLst/>
        <a:scene3d>
          <a:camera prst="orthographicFront"/>
          <a:lightRig rig="flat" dir="t"/>
        </a:scene3d>
        <a:sp3d/>
      </dsp:spPr>
      <dsp:style>
        <a:lnRef idx="2">
          <a:schemeClr val="accent2"/>
        </a:lnRef>
        <a:fillRef idx="1">
          <a:schemeClr val="lt1"/>
        </a:fillRef>
        <a:effectRef idx="0">
          <a:schemeClr val="accent2"/>
        </a:effectRef>
        <a:fontRef idx="minor">
          <a:schemeClr val="dk1"/>
        </a:fontRef>
      </dsp:style>
      <dsp:txBody>
        <a:bodyPr spcFirstLastPara="0" vert="horz" wrap="square" lIns="83820" tIns="83820" rIns="83820" bIns="83820" numCol="1" spcCol="1270" anchor="ctr" anchorCtr="0">
          <a:noAutofit/>
        </a:bodyPr>
        <a:lstStyle/>
        <a:p>
          <a:pPr lvl="0" algn="just" defTabSz="977900" rtl="0">
            <a:lnSpc>
              <a:spcPct val="90000"/>
            </a:lnSpc>
            <a:spcBef>
              <a:spcPct val="0"/>
            </a:spcBef>
            <a:spcAft>
              <a:spcPct val="35000"/>
            </a:spcAft>
          </a:pPr>
          <a:r>
            <a:rPr lang="it-IT" sz="2200" kern="1200" dirty="0" smtClean="0"/>
            <a:t>Un commercialista è indagato – in concorso con i propri clienti– per i reato di </a:t>
          </a:r>
        </a:p>
        <a:p>
          <a:pPr lvl="0" algn="ctr" defTabSz="977900" rtl="0">
            <a:lnSpc>
              <a:spcPct val="90000"/>
            </a:lnSpc>
            <a:spcBef>
              <a:spcPct val="0"/>
            </a:spcBef>
            <a:spcAft>
              <a:spcPct val="35000"/>
            </a:spcAft>
          </a:pPr>
          <a:r>
            <a:rPr lang="it-IT" sz="2200" b="1" kern="1200" dirty="0" smtClean="0">
              <a:solidFill>
                <a:srgbClr val="B3071B"/>
              </a:solidFill>
            </a:rPr>
            <a:t>dichiarazione fraudolenta mediante utilizzo di fatture false ed emissione di fatture per operazioni inesistenti</a:t>
          </a:r>
          <a:endParaRPr lang="it-IT" sz="2200" b="1" kern="1200" dirty="0">
            <a:solidFill>
              <a:srgbClr val="B3071B"/>
            </a:solidFill>
          </a:endParaRPr>
        </a:p>
      </dsp:txBody>
      <dsp:txXfrm>
        <a:off x="78590" y="475413"/>
        <a:ext cx="6755588" cy="1452740"/>
      </dsp:txXfrm>
    </dsp:sp>
    <dsp:sp modelId="{BEBC6A3D-3A7E-4F2C-9C34-B5875A5362FA}">
      <dsp:nvSpPr>
        <dsp:cNvPr id="0" name=""/>
        <dsp:cNvSpPr/>
      </dsp:nvSpPr>
      <dsp:spPr>
        <a:xfrm>
          <a:off x="0" y="2248471"/>
          <a:ext cx="6912768" cy="695227"/>
        </a:xfrm>
        <a:prstGeom prst="roundRect">
          <a:avLst/>
        </a:prstGeom>
        <a:solidFill>
          <a:schemeClr val="accent1"/>
        </a:solidFill>
        <a:ln w="9525" cap="flat" cmpd="sng" algn="ctr">
          <a:solidFill>
            <a:schemeClr val="accent2">
              <a:shade val="95000"/>
              <a:satMod val="105000"/>
            </a:schemeClr>
          </a:solidFill>
          <a:prstDash val="solid"/>
        </a:ln>
        <a:effectLst>
          <a:outerShdw blurRad="40000" dist="23000" dir="5400000" rotWithShape="0">
            <a:srgbClr val="000000">
              <a:alpha val="35000"/>
            </a:srgbClr>
          </a:outerShdw>
        </a:effectLst>
        <a:scene3d>
          <a:camera prst="orthographicFront"/>
          <a:lightRig rig="flat" dir="t"/>
        </a:scene3d>
        <a:sp3d/>
      </dsp:spPr>
      <dsp:style>
        <a:lnRef idx="1">
          <a:schemeClr val="accent2"/>
        </a:lnRef>
        <a:fillRef idx="3">
          <a:schemeClr val="accent2"/>
        </a:fillRef>
        <a:effectRef idx="2">
          <a:schemeClr val="accent2"/>
        </a:effectRef>
        <a:fontRef idx="minor">
          <a:schemeClr val="lt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it-IT" sz="2400" kern="1200" dirty="0" smtClean="0"/>
            <a:t>Il Gip disponeva nei confronti dell’indagato gli arresti domiciliari, confermata in sede di </a:t>
          </a:r>
          <a:r>
            <a:rPr lang="it-IT" sz="2400" kern="1200" dirty="0" smtClean="0"/>
            <a:t>riesame </a:t>
          </a:r>
          <a:endParaRPr lang="it-IT" sz="2400" kern="1200" dirty="0"/>
        </a:p>
      </dsp:txBody>
      <dsp:txXfrm>
        <a:off x="33938" y="2282409"/>
        <a:ext cx="6844892" cy="627351"/>
      </dsp:txXfrm>
    </dsp:sp>
  </dsp:spTree>
</dsp:drawing>
</file>

<file path=ppt/diagrams/drawing2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CF3FB8-3467-4689-85BB-EB53B1EFB6DF}">
      <dsp:nvSpPr>
        <dsp:cNvPr id="0" name=""/>
        <dsp:cNvSpPr/>
      </dsp:nvSpPr>
      <dsp:spPr>
        <a:xfrm>
          <a:off x="0" y="0"/>
          <a:ext cx="6912768" cy="1681875"/>
        </a:xfrm>
        <a:prstGeom prst="roundRect">
          <a:avLst/>
        </a:prstGeom>
        <a:solidFill>
          <a:schemeClr val="lt1"/>
        </a:solidFill>
        <a:ln w="25400" cap="flat" cmpd="sng" algn="ctr">
          <a:solidFill>
            <a:schemeClr val="accent2"/>
          </a:solidFill>
          <a:prstDash val="solid"/>
        </a:ln>
        <a:effectLst/>
        <a:scene3d>
          <a:camera prst="orthographicFront"/>
          <a:lightRig rig="flat" dir="t"/>
        </a:scene3d>
        <a:sp3d/>
      </dsp:spPr>
      <dsp:style>
        <a:lnRef idx="2">
          <a:schemeClr val="accent2"/>
        </a:lnRef>
        <a:fillRef idx="1">
          <a:schemeClr val="lt1"/>
        </a:fillRef>
        <a:effectRef idx="0">
          <a:schemeClr val="accent2"/>
        </a:effectRef>
        <a:fontRef idx="minor">
          <a:schemeClr val="dk1"/>
        </a:fontRef>
      </dsp:style>
      <dsp:txBody>
        <a:bodyPr spcFirstLastPara="0" vert="horz" wrap="square" lIns="83820" tIns="83820" rIns="83820" bIns="83820" numCol="1" spcCol="1270" anchor="ctr" anchorCtr="0">
          <a:noAutofit/>
        </a:bodyPr>
        <a:lstStyle/>
        <a:p>
          <a:pPr lvl="0" algn="just" defTabSz="977900" rtl="0">
            <a:lnSpc>
              <a:spcPct val="90000"/>
            </a:lnSpc>
            <a:spcBef>
              <a:spcPct val="0"/>
            </a:spcBef>
            <a:spcAft>
              <a:spcPct val="35000"/>
            </a:spcAft>
          </a:pPr>
          <a:r>
            <a:rPr lang="it-IT" sz="2200" kern="1200" dirty="0" smtClean="0"/>
            <a:t>Quale concorso del professionista nel reato proprio del contribuente? Attività materiale, macchinazione o consiglio tecnico?</a:t>
          </a:r>
          <a:endParaRPr lang="it-IT" sz="2200" b="1" kern="1200" dirty="0">
            <a:solidFill>
              <a:srgbClr val="B3071B"/>
            </a:solidFill>
          </a:endParaRPr>
        </a:p>
      </dsp:txBody>
      <dsp:txXfrm>
        <a:off x="82102" y="82102"/>
        <a:ext cx="6748564" cy="1517671"/>
      </dsp:txXfrm>
    </dsp:sp>
    <dsp:sp modelId="{B71B6975-4A5E-4BB6-B9C5-F28E3BBB08AC}">
      <dsp:nvSpPr>
        <dsp:cNvPr id="0" name=""/>
        <dsp:cNvSpPr/>
      </dsp:nvSpPr>
      <dsp:spPr>
        <a:xfrm>
          <a:off x="0" y="1797010"/>
          <a:ext cx="6912768" cy="1681875"/>
        </a:xfrm>
        <a:prstGeom prst="roundRect">
          <a:avLst/>
        </a:prstGeom>
        <a:solidFill>
          <a:schemeClr val="accent1"/>
        </a:solidFill>
        <a:ln w="25400" cap="flat" cmpd="sng" algn="ctr">
          <a:solidFill>
            <a:schemeClr val="accent2"/>
          </a:solidFill>
          <a:prstDash val="solid"/>
        </a:ln>
        <a:effectLst/>
        <a:scene3d>
          <a:camera prst="orthographicFront"/>
          <a:lightRig rig="flat" dir="t"/>
        </a:scene3d>
        <a:sp3d/>
      </dsp:spPr>
      <dsp:style>
        <a:lnRef idx="2">
          <a:schemeClr val="accent2"/>
        </a:lnRef>
        <a:fillRef idx="1">
          <a:schemeClr val="lt1"/>
        </a:fillRef>
        <a:effectRef idx="0">
          <a:schemeClr val="accent2"/>
        </a:effectRef>
        <a:fontRef idx="minor">
          <a:schemeClr val="dk1"/>
        </a:fontRef>
      </dsp:style>
      <dsp:txBody>
        <a:bodyPr spcFirstLastPara="0" vert="horz" wrap="square" lIns="95250" tIns="95250" rIns="95250" bIns="95250" numCol="1" spcCol="1270" anchor="ctr" anchorCtr="0">
          <a:noAutofit/>
        </a:bodyPr>
        <a:lstStyle/>
        <a:p>
          <a:pPr lvl="0" algn="l" defTabSz="1111250" rtl="0">
            <a:lnSpc>
              <a:spcPct val="90000"/>
            </a:lnSpc>
            <a:spcBef>
              <a:spcPct val="0"/>
            </a:spcBef>
            <a:spcAft>
              <a:spcPct val="35000"/>
            </a:spcAft>
          </a:pPr>
          <a:r>
            <a:rPr lang="it-IT" sz="2500" b="0" kern="1200" dirty="0" smtClean="0">
              <a:solidFill>
                <a:schemeClr val="bg1"/>
              </a:solidFill>
            </a:rPr>
            <a:t>Il ricorrente lamentava l’</a:t>
          </a:r>
          <a:r>
            <a:rPr lang="it-IT" sz="2500" b="0" kern="1200" dirty="0" err="1" smtClean="0">
              <a:solidFill>
                <a:schemeClr val="bg1"/>
              </a:solidFill>
            </a:rPr>
            <a:t>insussitenza</a:t>
          </a:r>
          <a:r>
            <a:rPr lang="it-IT" sz="2500" b="0" kern="1200" dirty="0" smtClean="0">
              <a:solidFill>
                <a:schemeClr val="bg1"/>
              </a:solidFill>
            </a:rPr>
            <a:t> dei gravi indizi di colpevolezza, per addivenire all’emissione dell’ordinanza cautelare, sostenendo di aver svolto una mera consulenza di tipo </a:t>
          </a:r>
          <a:r>
            <a:rPr lang="it-IT" sz="2500" b="0" kern="1200" dirty="0" smtClean="0">
              <a:solidFill>
                <a:schemeClr val="bg1"/>
              </a:solidFill>
            </a:rPr>
            <a:t>professionale</a:t>
          </a:r>
          <a:endParaRPr lang="it-IT" sz="2500" b="1" kern="1200" dirty="0">
            <a:solidFill>
              <a:schemeClr val="tx1"/>
            </a:solidFill>
          </a:endParaRPr>
        </a:p>
      </dsp:txBody>
      <dsp:txXfrm>
        <a:off x="82102" y="1879112"/>
        <a:ext cx="6748564" cy="151767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E9435C0-D6C2-4DCC-8B23-1F40A0514880}">
      <dsp:nvSpPr>
        <dsp:cNvPr id="0" name=""/>
        <dsp:cNvSpPr/>
      </dsp:nvSpPr>
      <dsp:spPr>
        <a:xfrm>
          <a:off x="0" y="2185256"/>
          <a:ext cx="8229600" cy="2520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71C5121-55E5-4510-B33B-C7B9C03E9262}">
      <dsp:nvSpPr>
        <dsp:cNvPr id="0" name=""/>
        <dsp:cNvSpPr/>
      </dsp:nvSpPr>
      <dsp:spPr>
        <a:xfrm>
          <a:off x="391388" y="169049"/>
          <a:ext cx="7835427" cy="216380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just" defTabSz="1066800">
            <a:lnSpc>
              <a:spcPct val="90000"/>
            </a:lnSpc>
            <a:spcBef>
              <a:spcPct val="0"/>
            </a:spcBef>
            <a:spcAft>
              <a:spcPct val="35000"/>
            </a:spcAft>
          </a:pPr>
          <a:r>
            <a:rPr lang="it-IT" sz="2400" kern="1200" dirty="0" smtClean="0"/>
            <a:t>Fino a quando il consulente si proponga di rendere edotto il proprio cliente sulle </a:t>
          </a:r>
          <a:r>
            <a:rPr lang="it-IT" sz="2400" b="1" kern="1200" dirty="0" smtClean="0">
              <a:solidFill>
                <a:schemeClr val="accent6"/>
              </a:solidFill>
            </a:rPr>
            <a:t>possibilità di azione </a:t>
          </a:r>
          <a:r>
            <a:rPr lang="it-IT" sz="2400" kern="1200" dirty="0" smtClean="0"/>
            <a:t>che allo stesso si presentano e delle </a:t>
          </a:r>
          <a:r>
            <a:rPr lang="it-IT" sz="2400" b="1" kern="1200" dirty="0" smtClean="0">
              <a:solidFill>
                <a:schemeClr val="accent6"/>
              </a:solidFill>
            </a:rPr>
            <a:t>relative conseguenze</a:t>
          </a:r>
          <a:r>
            <a:rPr lang="it-IT" sz="2400" kern="1200" dirty="0" smtClean="0"/>
            <a:t>, si rimane nell’esercizio del diritto allo svolgimento della </a:t>
          </a:r>
          <a:r>
            <a:rPr lang="it-IT" sz="2400" kern="1200" dirty="0" smtClean="0"/>
            <a:t>professione</a:t>
          </a:r>
          <a:endParaRPr lang="it-IT" sz="2400" kern="1200" dirty="0"/>
        </a:p>
      </dsp:txBody>
      <dsp:txXfrm>
        <a:off x="497016" y="274677"/>
        <a:ext cx="7624171" cy="1952551"/>
      </dsp:txXfrm>
    </dsp:sp>
    <dsp:sp modelId="{57F987F2-1ED9-44C4-83A4-4CC792DCFC3F}">
      <dsp:nvSpPr>
        <dsp:cNvPr id="0" name=""/>
        <dsp:cNvSpPr/>
      </dsp:nvSpPr>
      <dsp:spPr>
        <a:xfrm>
          <a:off x="0" y="4104913"/>
          <a:ext cx="8229600" cy="2520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426F1B1-85EB-4A6B-ADE8-BC2A988FA1E7}">
      <dsp:nvSpPr>
        <dsp:cNvPr id="0" name=""/>
        <dsp:cNvSpPr/>
      </dsp:nvSpPr>
      <dsp:spPr>
        <a:xfrm>
          <a:off x="391388" y="2491256"/>
          <a:ext cx="7835427" cy="176125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just" defTabSz="1066800">
            <a:lnSpc>
              <a:spcPct val="90000"/>
            </a:lnSpc>
            <a:spcBef>
              <a:spcPct val="0"/>
            </a:spcBef>
            <a:spcAft>
              <a:spcPct val="35000"/>
            </a:spcAft>
          </a:pPr>
          <a:r>
            <a:rPr lang="it-IT" sz="2400" kern="1200" dirty="0" smtClean="0"/>
            <a:t>Quando, diversamente l’attività del professionista si traduca in una </a:t>
          </a:r>
          <a:r>
            <a:rPr lang="it-IT" sz="2400" b="1" kern="1200" dirty="0" smtClean="0">
              <a:solidFill>
                <a:schemeClr val="accent6"/>
              </a:solidFill>
            </a:rPr>
            <a:t>consapevole spinta del cliente verso l’opzione criminosa</a:t>
          </a:r>
          <a:r>
            <a:rPr lang="it-IT" sz="2400" kern="1200" dirty="0" smtClean="0"/>
            <a:t>, non si può più parlare di </a:t>
          </a:r>
          <a:r>
            <a:rPr lang="it-IT" sz="2400" kern="1200" dirty="0" smtClean="0"/>
            <a:t>svolgimento </a:t>
          </a:r>
          <a:r>
            <a:rPr lang="it-IT" sz="2400" kern="1200" dirty="0" smtClean="0"/>
            <a:t>della professione, ma di concorso nel reato con l’effettuazione di una consulenza </a:t>
          </a:r>
          <a:r>
            <a:rPr lang="it-IT" sz="2400" kern="1200" dirty="0" smtClean="0"/>
            <a:t>illecita</a:t>
          </a:r>
          <a:endParaRPr lang="it-IT" sz="2400" kern="1200" dirty="0"/>
        </a:p>
      </dsp:txBody>
      <dsp:txXfrm>
        <a:off x="477365" y="2577233"/>
        <a:ext cx="7663473" cy="1589303"/>
      </dsp:txXfrm>
    </dsp:sp>
  </dsp:spTree>
</dsp:drawing>
</file>

<file path=ppt/diagrams/drawing3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CF3FB8-3467-4689-85BB-EB53B1EFB6DF}">
      <dsp:nvSpPr>
        <dsp:cNvPr id="0" name=""/>
        <dsp:cNvSpPr/>
      </dsp:nvSpPr>
      <dsp:spPr>
        <a:xfrm>
          <a:off x="0" y="997955"/>
          <a:ext cx="6912768" cy="1482974"/>
        </a:xfrm>
        <a:prstGeom prst="roundRect">
          <a:avLst/>
        </a:prstGeom>
        <a:solidFill>
          <a:schemeClr val="lt1"/>
        </a:solidFill>
        <a:ln w="25400" cap="flat" cmpd="sng" algn="ctr">
          <a:solidFill>
            <a:schemeClr val="accent2"/>
          </a:solidFill>
          <a:prstDash val="solid"/>
        </a:ln>
        <a:effectLst/>
        <a:scene3d>
          <a:camera prst="orthographicFront"/>
          <a:lightRig rig="flat" dir="t"/>
        </a:scene3d>
        <a:sp3d/>
      </dsp:spPr>
      <dsp:style>
        <a:lnRef idx="2">
          <a:schemeClr val="accent2"/>
        </a:lnRef>
        <a:fillRef idx="1">
          <a:schemeClr val="lt1"/>
        </a:fillRef>
        <a:effectRef idx="0">
          <a:schemeClr val="accent2"/>
        </a:effectRef>
        <a:fontRef idx="minor">
          <a:schemeClr val="dk1"/>
        </a:fontRef>
      </dsp:style>
      <dsp:txBody>
        <a:bodyPr spcFirstLastPara="0" vert="horz" wrap="square" lIns="83820" tIns="83820" rIns="83820" bIns="83820" numCol="1" spcCol="1270" anchor="ctr" anchorCtr="0">
          <a:noAutofit/>
        </a:bodyPr>
        <a:lstStyle/>
        <a:p>
          <a:pPr lvl="0" algn="just" defTabSz="977900" rtl="0">
            <a:lnSpc>
              <a:spcPct val="90000"/>
            </a:lnSpc>
            <a:spcBef>
              <a:spcPct val="0"/>
            </a:spcBef>
            <a:spcAft>
              <a:spcPct val="35000"/>
            </a:spcAft>
          </a:pPr>
          <a:r>
            <a:rPr lang="it-IT" sz="2200" kern="1200" dirty="0" smtClean="0"/>
            <a:t>Da alcune intercettazioni telefoniche emergeva che il professionista non si era limitato ad inviare le dichiarazioni, ma era stato il pianificatore e l’ideatore del complesso meccanismo di frode fiscale</a:t>
          </a:r>
          <a:endParaRPr lang="it-IT" sz="2200" b="1" kern="1200" dirty="0">
            <a:solidFill>
              <a:srgbClr val="B3071B"/>
            </a:solidFill>
          </a:endParaRPr>
        </a:p>
      </dsp:txBody>
      <dsp:txXfrm>
        <a:off x="72393" y="1070348"/>
        <a:ext cx="6767982" cy="1338188"/>
      </dsp:txXfrm>
    </dsp:sp>
  </dsp:spTree>
</dsp:drawing>
</file>

<file path=ppt/diagrams/drawing3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CF3FB8-3467-4689-85BB-EB53B1EFB6DF}">
      <dsp:nvSpPr>
        <dsp:cNvPr id="0" name=""/>
        <dsp:cNvSpPr/>
      </dsp:nvSpPr>
      <dsp:spPr>
        <a:xfrm>
          <a:off x="0" y="674742"/>
          <a:ext cx="6912768" cy="2129400"/>
        </a:xfrm>
        <a:prstGeom prst="roundRect">
          <a:avLst/>
        </a:prstGeom>
        <a:solidFill>
          <a:schemeClr val="lt1"/>
        </a:solidFill>
        <a:ln w="25400" cap="flat" cmpd="sng" algn="ctr">
          <a:solidFill>
            <a:schemeClr val="accent2"/>
          </a:solidFill>
          <a:prstDash val="solid"/>
        </a:ln>
        <a:effectLst/>
        <a:scene3d>
          <a:camera prst="orthographicFront"/>
          <a:lightRig rig="flat" dir="t"/>
        </a:scene3d>
        <a:sp3d/>
      </dsp:spPr>
      <dsp:style>
        <a:lnRef idx="2">
          <a:schemeClr val="accent2"/>
        </a:lnRef>
        <a:fillRef idx="1">
          <a:schemeClr val="lt1"/>
        </a:fillRef>
        <a:effectRef idx="0">
          <a:schemeClr val="accent2"/>
        </a:effectRef>
        <a:fontRef idx="minor">
          <a:schemeClr val="dk1"/>
        </a:fontRef>
      </dsp:style>
      <dsp:txBody>
        <a:bodyPr spcFirstLastPara="0" vert="horz" wrap="square" lIns="83820" tIns="83820" rIns="83820" bIns="83820" numCol="1" spcCol="1270" anchor="ctr" anchorCtr="0">
          <a:noAutofit/>
        </a:bodyPr>
        <a:lstStyle/>
        <a:p>
          <a:pPr lvl="0" algn="just" defTabSz="977900" rtl="0">
            <a:lnSpc>
              <a:spcPct val="90000"/>
            </a:lnSpc>
            <a:spcBef>
              <a:spcPct val="0"/>
            </a:spcBef>
            <a:spcAft>
              <a:spcPct val="35000"/>
            </a:spcAft>
          </a:pPr>
          <a:r>
            <a:rPr lang="it-IT" sz="2200" kern="1200" dirty="0" smtClean="0"/>
            <a:t>Il commercialista che partecipa ad una complessa attività di frode fiscale, fornendo consigli ed impartendo direttive sulle false fatturazioni, può rispondere in concorso con il cliente dei reati fiscali. Ad esso potrà essere applicata, in attesa del processo, la misura cautelare degli arresti </a:t>
          </a:r>
          <a:r>
            <a:rPr lang="it-IT" sz="2200" kern="1200" dirty="0" smtClean="0"/>
            <a:t>domiciliari</a:t>
          </a:r>
          <a:endParaRPr lang="it-IT" sz="2200" b="1" kern="1200" dirty="0">
            <a:solidFill>
              <a:srgbClr val="B3071B"/>
            </a:solidFill>
          </a:endParaRPr>
        </a:p>
      </dsp:txBody>
      <dsp:txXfrm>
        <a:off x="103949" y="778691"/>
        <a:ext cx="6704870" cy="1921502"/>
      </dsp:txXfrm>
    </dsp:sp>
  </dsp:spTree>
</dsp:drawing>
</file>

<file path=ppt/diagrams/drawing3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B3E1663-BE74-40F0-B526-4D330CE4F4FC}">
      <dsp:nvSpPr>
        <dsp:cNvPr id="0" name=""/>
        <dsp:cNvSpPr/>
      </dsp:nvSpPr>
      <dsp:spPr>
        <a:xfrm>
          <a:off x="0" y="0"/>
          <a:ext cx="7541984" cy="4576412"/>
        </a:xfrm>
        <a:prstGeom prst="roundRect">
          <a:avLst/>
        </a:prstGeom>
        <a:solidFill>
          <a:schemeClr val="lt1"/>
        </a:solidFill>
        <a:ln w="25400" cap="flat" cmpd="sng" algn="ctr">
          <a:solidFill>
            <a:schemeClr val="accent2"/>
          </a:solidFill>
          <a:prstDash val="solid"/>
        </a:ln>
        <a:effectLst/>
        <a:scene3d>
          <a:camera prst="orthographicFront"/>
          <a:lightRig rig="flat" dir="t"/>
        </a:scene3d>
        <a:sp3d/>
      </dsp:spPr>
      <dsp:style>
        <a:lnRef idx="2">
          <a:schemeClr val="accent2"/>
        </a:lnRef>
        <a:fillRef idx="1">
          <a:schemeClr val="lt1"/>
        </a:fillRef>
        <a:effectRef idx="0">
          <a:schemeClr val="accent2"/>
        </a:effectRef>
        <a:fontRef idx="minor">
          <a:schemeClr val="dk1"/>
        </a:fontRef>
      </dsp:style>
      <dsp:txBody>
        <a:bodyPr spcFirstLastPara="0" vert="horz" wrap="square" lIns="83820" tIns="83820" rIns="83820" bIns="83820" numCol="1" spcCol="1270" anchor="ctr" anchorCtr="0">
          <a:noAutofit/>
        </a:bodyPr>
        <a:lstStyle/>
        <a:p>
          <a:pPr lvl="0" algn="just" defTabSz="977900" rtl="0">
            <a:lnSpc>
              <a:spcPct val="90000"/>
            </a:lnSpc>
            <a:spcBef>
              <a:spcPct val="0"/>
            </a:spcBef>
            <a:spcAft>
              <a:spcPct val="35000"/>
            </a:spcAft>
          </a:pPr>
          <a:r>
            <a:rPr lang="it-IT" sz="2200" kern="1200" dirty="0" smtClean="0"/>
            <a:t>Nei confronti di un commercialista (e del </a:t>
          </a:r>
          <a:r>
            <a:rPr lang="it-IT" sz="2200" kern="1200" dirty="0" err="1" smtClean="0"/>
            <a:t>coindagato</a:t>
          </a:r>
          <a:r>
            <a:rPr lang="it-IT" sz="2200" kern="1200" dirty="0" smtClean="0"/>
            <a:t> suo cliente) viene disposto il sequestro preventivo per equivalente </a:t>
          </a:r>
        </a:p>
        <a:p>
          <a:pPr marL="450850" lvl="0" indent="0" algn="just" defTabSz="977900" rtl="0">
            <a:lnSpc>
              <a:spcPct val="90000"/>
            </a:lnSpc>
            <a:spcBef>
              <a:spcPct val="0"/>
            </a:spcBef>
            <a:spcAft>
              <a:spcPct val="35000"/>
            </a:spcAft>
          </a:pPr>
          <a:r>
            <a:rPr lang="it-IT" sz="2200" kern="1200" dirty="0" smtClean="0"/>
            <a:t>- delle somme presenti nei relativi conti correnti bancari</a:t>
          </a:r>
        </a:p>
        <a:p>
          <a:pPr marL="450850" lvl="0" indent="0" algn="just" defTabSz="977900" rtl="0">
            <a:lnSpc>
              <a:spcPct val="90000"/>
            </a:lnSpc>
            <a:spcBef>
              <a:spcPct val="0"/>
            </a:spcBef>
            <a:spcAft>
              <a:spcPct val="35000"/>
            </a:spcAft>
          </a:pPr>
          <a:r>
            <a:rPr lang="it-IT" sz="2200" kern="1200" dirty="0" smtClean="0"/>
            <a:t>- delle partecipazioni societarie agli stessi riferibili </a:t>
          </a:r>
        </a:p>
        <a:p>
          <a:pPr marL="450850" lvl="0" indent="0" algn="just" defTabSz="977900" rtl="0">
            <a:lnSpc>
              <a:spcPct val="90000"/>
            </a:lnSpc>
            <a:spcBef>
              <a:spcPct val="0"/>
            </a:spcBef>
            <a:spcAft>
              <a:spcPct val="35000"/>
            </a:spcAft>
          </a:pPr>
          <a:r>
            <a:rPr lang="it-IT" sz="2200" kern="1200" dirty="0" smtClean="0"/>
            <a:t>- dei beni mobili registrati e dei beni immobili</a:t>
          </a:r>
        </a:p>
        <a:p>
          <a:pPr lvl="0" algn="just" defTabSz="977900" rtl="0">
            <a:lnSpc>
              <a:spcPct val="90000"/>
            </a:lnSpc>
            <a:spcBef>
              <a:spcPct val="0"/>
            </a:spcBef>
            <a:spcAft>
              <a:spcPct val="35000"/>
            </a:spcAft>
          </a:pPr>
          <a:r>
            <a:rPr lang="it-IT" sz="2200" kern="1200" dirty="0" smtClean="0"/>
            <a:t>ipotizzandosi, nei confronti dei medesimi, il </a:t>
          </a:r>
          <a:r>
            <a:rPr lang="it-IT" sz="2200" b="0" kern="1200" dirty="0" smtClean="0">
              <a:solidFill>
                <a:schemeClr val="tx1"/>
              </a:solidFill>
            </a:rPr>
            <a:t>reato di </a:t>
          </a:r>
        </a:p>
        <a:p>
          <a:pPr lvl="0" algn="just" defTabSz="977900" rtl="0">
            <a:lnSpc>
              <a:spcPct val="90000"/>
            </a:lnSpc>
            <a:spcBef>
              <a:spcPct val="0"/>
            </a:spcBef>
            <a:spcAft>
              <a:spcPct val="35000"/>
            </a:spcAft>
          </a:pPr>
          <a:endParaRPr lang="it-IT" sz="2200" b="1" kern="1200" dirty="0" smtClean="0">
            <a:solidFill>
              <a:srgbClr val="B3071B"/>
            </a:solidFill>
          </a:endParaRPr>
        </a:p>
        <a:p>
          <a:pPr lvl="0" algn="ctr" defTabSz="977900" rtl="0">
            <a:lnSpc>
              <a:spcPct val="90000"/>
            </a:lnSpc>
            <a:spcBef>
              <a:spcPct val="0"/>
            </a:spcBef>
            <a:spcAft>
              <a:spcPct val="35000"/>
            </a:spcAft>
          </a:pPr>
          <a:r>
            <a:rPr lang="it-IT" sz="2400" b="1" kern="1200" dirty="0" smtClean="0">
              <a:solidFill>
                <a:srgbClr val="B3071B"/>
              </a:solidFill>
            </a:rPr>
            <a:t>dichiarazione infedele in concorso</a:t>
          </a:r>
        </a:p>
        <a:p>
          <a:pPr lvl="0" algn="ctr" defTabSz="977900" rtl="0">
            <a:lnSpc>
              <a:spcPct val="90000"/>
            </a:lnSpc>
            <a:spcBef>
              <a:spcPct val="0"/>
            </a:spcBef>
            <a:spcAft>
              <a:spcPct val="35000"/>
            </a:spcAft>
          </a:pPr>
          <a:r>
            <a:rPr lang="it-IT" sz="2200" kern="1200" dirty="0" smtClean="0"/>
            <a:t>  </a:t>
          </a:r>
        </a:p>
        <a:p>
          <a:pPr lvl="0" algn="just" defTabSz="977900" rtl="0">
            <a:lnSpc>
              <a:spcPct val="90000"/>
            </a:lnSpc>
            <a:spcBef>
              <a:spcPct val="0"/>
            </a:spcBef>
            <a:spcAft>
              <a:spcPct val="35000"/>
            </a:spcAft>
          </a:pPr>
          <a:r>
            <a:rPr lang="it-IT" sz="2200" kern="1200" dirty="0" smtClean="0"/>
            <a:t>relativamente alle imposte sui redditi per diverse annualità, posto in essere mediante indicazione di minori elementi attivi</a:t>
          </a:r>
          <a:endParaRPr lang="it-IT" sz="2200" kern="1200" dirty="0"/>
        </a:p>
      </dsp:txBody>
      <dsp:txXfrm>
        <a:off x="223402" y="223402"/>
        <a:ext cx="7095180" cy="4129608"/>
      </dsp:txXfrm>
    </dsp:sp>
  </dsp:spTree>
</dsp:drawing>
</file>

<file path=ppt/diagrams/drawing3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CF3FB8-3467-4689-85BB-EB53B1EFB6DF}">
      <dsp:nvSpPr>
        <dsp:cNvPr id="0" name=""/>
        <dsp:cNvSpPr/>
      </dsp:nvSpPr>
      <dsp:spPr>
        <a:xfrm>
          <a:off x="0" y="73559"/>
          <a:ext cx="6912768" cy="2053350"/>
        </a:xfrm>
        <a:prstGeom prst="roundRect">
          <a:avLst/>
        </a:prstGeom>
        <a:solidFill>
          <a:schemeClr val="lt1"/>
        </a:solidFill>
        <a:ln w="25400" cap="flat" cmpd="sng" algn="ctr">
          <a:solidFill>
            <a:schemeClr val="accent2"/>
          </a:solidFill>
          <a:prstDash val="solid"/>
        </a:ln>
        <a:effectLst/>
        <a:scene3d>
          <a:camera prst="orthographicFront"/>
          <a:lightRig rig="flat" dir="t"/>
        </a:scene3d>
        <a:sp3d/>
      </dsp:spPr>
      <dsp:style>
        <a:lnRef idx="2">
          <a:schemeClr val="accent2"/>
        </a:lnRef>
        <a:fillRef idx="1">
          <a:schemeClr val="lt1"/>
        </a:fillRef>
        <a:effectRef idx="0">
          <a:schemeClr val="accent2"/>
        </a:effectRef>
        <a:fontRef idx="minor">
          <a:schemeClr val="dk1"/>
        </a:fontRef>
      </dsp:style>
      <dsp:txBody>
        <a:bodyPr spcFirstLastPara="0" vert="horz" wrap="square" lIns="83820" tIns="83820" rIns="83820" bIns="83820" numCol="1" spcCol="1270" anchor="ctr" anchorCtr="0">
          <a:noAutofit/>
        </a:bodyPr>
        <a:lstStyle/>
        <a:p>
          <a:pPr lvl="0" algn="just" defTabSz="977900" rtl="0">
            <a:lnSpc>
              <a:spcPct val="90000"/>
            </a:lnSpc>
            <a:spcBef>
              <a:spcPct val="0"/>
            </a:spcBef>
            <a:spcAft>
              <a:spcPct val="35000"/>
            </a:spcAft>
          </a:pPr>
          <a:r>
            <a:rPr lang="it-IT" sz="2200" kern="1200" dirty="0" smtClean="0"/>
            <a:t>Il commercialista di una società dichiarata fallita viene condannato per aver commesso – in concorso con amministratori e liquidatore della società – il reato di</a:t>
          </a:r>
        </a:p>
        <a:p>
          <a:pPr lvl="0" algn="just" defTabSz="977900" rtl="0">
            <a:lnSpc>
              <a:spcPct val="90000"/>
            </a:lnSpc>
            <a:spcBef>
              <a:spcPct val="0"/>
            </a:spcBef>
            <a:spcAft>
              <a:spcPct val="35000"/>
            </a:spcAft>
          </a:pPr>
          <a:endParaRPr lang="it-IT" sz="2200" kern="1200" dirty="0" smtClean="0"/>
        </a:p>
        <a:p>
          <a:pPr lvl="0" algn="ctr" defTabSz="977900" rtl="0">
            <a:lnSpc>
              <a:spcPct val="90000"/>
            </a:lnSpc>
            <a:spcBef>
              <a:spcPct val="0"/>
            </a:spcBef>
            <a:spcAft>
              <a:spcPct val="35000"/>
            </a:spcAft>
          </a:pPr>
          <a:r>
            <a:rPr lang="it-IT" sz="2200" kern="1200" dirty="0" smtClean="0"/>
            <a:t> </a:t>
          </a:r>
          <a:r>
            <a:rPr lang="it-IT" sz="2200" b="1" kern="1200" dirty="0" smtClean="0">
              <a:solidFill>
                <a:srgbClr val="B3071B"/>
              </a:solidFill>
            </a:rPr>
            <a:t>bancarotta fraudolenta per distrazione</a:t>
          </a:r>
          <a:endParaRPr lang="it-IT" sz="2200" b="1" kern="1200" dirty="0">
            <a:solidFill>
              <a:srgbClr val="B3071B"/>
            </a:solidFill>
          </a:endParaRPr>
        </a:p>
      </dsp:txBody>
      <dsp:txXfrm>
        <a:off x="100236" y="173795"/>
        <a:ext cx="6712296" cy="1852878"/>
      </dsp:txXfrm>
    </dsp:sp>
    <dsp:sp modelId="{BEBC6A3D-3A7E-4F2C-9C34-B5875A5362FA}">
      <dsp:nvSpPr>
        <dsp:cNvPr id="0" name=""/>
        <dsp:cNvSpPr/>
      </dsp:nvSpPr>
      <dsp:spPr>
        <a:xfrm>
          <a:off x="0" y="2375249"/>
          <a:ext cx="6912768" cy="886718"/>
        </a:xfrm>
        <a:prstGeom prst="roundRect">
          <a:avLst/>
        </a:prstGeom>
        <a:solidFill>
          <a:schemeClr val="accent1"/>
        </a:solidFill>
        <a:ln w="9525" cap="flat" cmpd="sng" algn="ctr">
          <a:solidFill>
            <a:schemeClr val="accent2">
              <a:shade val="95000"/>
              <a:satMod val="105000"/>
            </a:schemeClr>
          </a:solidFill>
          <a:prstDash val="solid"/>
        </a:ln>
        <a:effectLst>
          <a:outerShdw blurRad="40000" dist="23000" dir="5400000" rotWithShape="0">
            <a:srgbClr val="000000">
              <a:alpha val="35000"/>
            </a:srgbClr>
          </a:outerShdw>
        </a:effectLst>
        <a:scene3d>
          <a:camera prst="orthographicFront"/>
          <a:lightRig rig="flat" dir="t"/>
        </a:scene3d>
        <a:sp3d/>
      </dsp:spPr>
      <dsp:style>
        <a:lnRef idx="1">
          <a:schemeClr val="accent2"/>
        </a:lnRef>
        <a:fillRef idx="3">
          <a:schemeClr val="accent2"/>
        </a:fillRef>
        <a:effectRef idx="2">
          <a:schemeClr val="accent2"/>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it-IT" sz="2000" kern="1200" dirty="0" smtClean="0"/>
            <a:t>La sentenza trova conferma in </a:t>
          </a:r>
          <a:r>
            <a:rPr lang="it-IT" sz="2400" kern="1200" dirty="0" smtClean="0"/>
            <a:t>tutti </a:t>
          </a:r>
          <a:r>
            <a:rPr lang="it-IT" sz="2000" kern="1200" dirty="0" smtClean="0"/>
            <a:t>i gradi di giudizio</a:t>
          </a:r>
          <a:endParaRPr lang="it-IT" sz="2400" kern="1200" dirty="0"/>
        </a:p>
      </dsp:txBody>
      <dsp:txXfrm>
        <a:off x="43286" y="2418535"/>
        <a:ext cx="6826196" cy="800146"/>
      </dsp:txXfrm>
    </dsp:sp>
  </dsp:spTree>
</dsp:drawing>
</file>

<file path=ppt/diagrams/drawing3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E46DB3-371D-47B2-8232-2A2970AE0585}">
      <dsp:nvSpPr>
        <dsp:cNvPr id="0" name=""/>
        <dsp:cNvSpPr/>
      </dsp:nvSpPr>
      <dsp:spPr>
        <a:xfrm>
          <a:off x="0" y="55849"/>
          <a:ext cx="7056784" cy="1993842"/>
        </a:xfrm>
        <a:prstGeom prst="roundRect">
          <a:avLst/>
        </a:prstGeom>
        <a:solidFill>
          <a:schemeClr val="lt1"/>
        </a:solidFill>
        <a:ln w="25400" cap="flat" cmpd="sng" algn="ctr">
          <a:solidFill>
            <a:srgbClr val="9B170D"/>
          </a:solidFill>
          <a:prstDash val="solid"/>
        </a:ln>
        <a:effectLst/>
        <a:scene3d>
          <a:camera prst="orthographicFront"/>
          <a:lightRig rig="flat" dir="t"/>
        </a:scene3d>
        <a:sp3d/>
      </dsp:spPr>
      <dsp:style>
        <a:lnRef idx="2">
          <a:schemeClr val="accent4"/>
        </a:lnRef>
        <a:fillRef idx="1">
          <a:schemeClr val="lt1"/>
        </a:fillRef>
        <a:effectRef idx="0">
          <a:schemeClr val="accent4"/>
        </a:effectRef>
        <a:fontRef idx="minor">
          <a:schemeClr val="dk1"/>
        </a:fontRef>
      </dsp:style>
      <dsp:txBody>
        <a:bodyPr spcFirstLastPara="0" vert="horz" wrap="square" lIns="110490" tIns="110490" rIns="110490" bIns="110490" numCol="1" spcCol="1270" anchor="ctr" anchorCtr="0">
          <a:noAutofit/>
        </a:bodyPr>
        <a:lstStyle/>
        <a:p>
          <a:pPr lvl="0" algn="ctr" defTabSz="1289050" rtl="0">
            <a:lnSpc>
              <a:spcPct val="90000"/>
            </a:lnSpc>
            <a:spcBef>
              <a:spcPct val="0"/>
            </a:spcBef>
            <a:spcAft>
              <a:spcPct val="35000"/>
            </a:spcAft>
          </a:pPr>
          <a:r>
            <a:rPr lang="it-IT" sz="2900" kern="1200" dirty="0" smtClean="0"/>
            <a:t>«Il professionista che fornisce consigli deprecabili o agevola l’operato distrattivo dell’imprenditore in crisi risponde di concorso in bancarotta»</a:t>
          </a:r>
        </a:p>
      </dsp:txBody>
      <dsp:txXfrm>
        <a:off x="97331" y="153180"/>
        <a:ext cx="6862122" cy="1799180"/>
      </dsp:txXfrm>
    </dsp:sp>
    <dsp:sp modelId="{C831B796-21BF-480F-B573-3DDDF967044A}">
      <dsp:nvSpPr>
        <dsp:cNvPr id="0" name=""/>
        <dsp:cNvSpPr/>
      </dsp:nvSpPr>
      <dsp:spPr>
        <a:xfrm rot="10800000" flipV="1">
          <a:off x="0" y="2201382"/>
          <a:ext cx="7056784" cy="2407129"/>
        </a:xfrm>
        <a:prstGeom prst="roundRect">
          <a:avLst/>
        </a:prstGeom>
        <a:solidFill>
          <a:schemeClr val="accent1"/>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it-IT" sz="2900" i="1" kern="1200" dirty="0" smtClean="0">
              <a:solidFill>
                <a:schemeClr val="bg1"/>
              </a:solidFill>
            </a:rPr>
            <a:t>Qualora sia al corrente dei propositi illeciti o distrattivi dell’imprenditore o degli amministratori</a:t>
          </a:r>
          <a:endParaRPr lang="it-IT" sz="2900" i="1" kern="1200" dirty="0">
            <a:solidFill>
              <a:schemeClr val="bg1"/>
            </a:solidFill>
          </a:endParaRPr>
        </a:p>
      </dsp:txBody>
      <dsp:txXfrm rot="-10800000">
        <a:off x="117506" y="2318888"/>
        <a:ext cx="6821772" cy="2172117"/>
      </dsp:txXfrm>
    </dsp:sp>
  </dsp:spTree>
</dsp:drawing>
</file>

<file path=ppt/diagrams/drawing3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E46DB3-371D-47B2-8232-2A2970AE0585}">
      <dsp:nvSpPr>
        <dsp:cNvPr id="0" name=""/>
        <dsp:cNvSpPr/>
      </dsp:nvSpPr>
      <dsp:spPr>
        <a:xfrm>
          <a:off x="0" y="53712"/>
          <a:ext cx="7056784" cy="2722625"/>
        </a:xfrm>
        <a:prstGeom prst="roundRect">
          <a:avLst/>
        </a:prstGeom>
        <a:solidFill>
          <a:schemeClr val="lt1"/>
        </a:solidFill>
        <a:ln w="25400" cap="flat" cmpd="sng" algn="ctr">
          <a:solidFill>
            <a:srgbClr val="9B170D"/>
          </a:solidFill>
          <a:prstDash val="solid"/>
        </a:ln>
        <a:effectLst/>
        <a:scene3d>
          <a:camera prst="orthographicFront"/>
          <a:lightRig rig="flat" dir="t"/>
        </a:scene3d>
        <a:sp3d/>
      </dsp:spPr>
      <dsp:style>
        <a:lnRef idx="2">
          <a:schemeClr val="accent4"/>
        </a:lnRef>
        <a:fillRef idx="1">
          <a:schemeClr val="lt1"/>
        </a:fillRef>
        <a:effectRef idx="0">
          <a:schemeClr val="accent4"/>
        </a:effectRef>
        <a:fontRef idx="minor">
          <a:schemeClr val="dk1"/>
        </a:fontRef>
      </dsp:style>
      <dsp:txBody>
        <a:bodyPr spcFirstLastPara="0" vert="horz" wrap="square" lIns="99060" tIns="99060" rIns="99060" bIns="99060" numCol="1" spcCol="1270" anchor="ctr" anchorCtr="0">
          <a:noAutofit/>
        </a:bodyPr>
        <a:lstStyle/>
        <a:p>
          <a:pPr lvl="0" algn="ctr" defTabSz="1155700" rtl="0">
            <a:lnSpc>
              <a:spcPct val="90000"/>
            </a:lnSpc>
            <a:spcBef>
              <a:spcPct val="0"/>
            </a:spcBef>
            <a:spcAft>
              <a:spcPct val="35000"/>
            </a:spcAft>
          </a:pPr>
          <a:r>
            <a:rPr lang="it-IT" sz="2600" kern="1200" dirty="0" smtClean="0"/>
            <a:t>La Cassazione ha confermato la responsabilità dei professionisti coinvolti in concorso con gli amministratori reali e di fatto per bancarotta fraudolenta, permettendo l’identificazione di almeno </a:t>
          </a:r>
        </a:p>
        <a:p>
          <a:pPr lvl="0" algn="ctr" defTabSz="1155700" rtl="0">
            <a:lnSpc>
              <a:spcPct val="90000"/>
            </a:lnSpc>
            <a:spcBef>
              <a:spcPct val="0"/>
            </a:spcBef>
            <a:spcAft>
              <a:spcPct val="35000"/>
            </a:spcAft>
          </a:pPr>
          <a:r>
            <a:rPr lang="it-IT" sz="2600" b="1" u="sng" kern="1200" dirty="0" smtClean="0"/>
            <a:t>3 attività messe al bando</a:t>
          </a:r>
          <a:endParaRPr lang="it-IT" sz="2600" kern="1200" dirty="0" smtClean="0"/>
        </a:p>
      </dsp:txBody>
      <dsp:txXfrm>
        <a:off x="132908" y="186620"/>
        <a:ext cx="6790968" cy="2456809"/>
      </dsp:txXfrm>
    </dsp:sp>
  </dsp:spTree>
</dsp:drawing>
</file>

<file path=ppt/diagrams/drawing3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92138F-E2B5-4A87-BB6E-06FA336528C7}">
      <dsp:nvSpPr>
        <dsp:cNvPr id="0" name=""/>
        <dsp:cNvSpPr/>
      </dsp:nvSpPr>
      <dsp:spPr>
        <a:xfrm>
          <a:off x="0" y="1236231"/>
          <a:ext cx="8229600" cy="2520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FE91415-A0A7-4414-968A-DBFC9E83ABA3}">
      <dsp:nvSpPr>
        <dsp:cNvPr id="0" name=""/>
        <dsp:cNvSpPr/>
      </dsp:nvSpPr>
      <dsp:spPr>
        <a:xfrm>
          <a:off x="1234508" y="172617"/>
          <a:ext cx="5981096" cy="12179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ctr" defTabSz="800100">
            <a:lnSpc>
              <a:spcPct val="90000"/>
            </a:lnSpc>
            <a:spcBef>
              <a:spcPct val="0"/>
            </a:spcBef>
            <a:spcAft>
              <a:spcPct val="35000"/>
            </a:spcAft>
          </a:pPr>
          <a:r>
            <a:rPr lang="it-IT" sz="1800" b="1" kern="1200" dirty="0" smtClean="0"/>
            <a:t>1.Elaborazione di pareri o suggerimenti tesi ad utilizzare strumenti giuridici per abbattere la massa attiva fallimentare, sottraendo di fatto disponibilità a creditori e portatori di interesse</a:t>
          </a:r>
          <a:endParaRPr lang="it-IT" sz="1800" b="1" kern="1200" dirty="0"/>
        </a:p>
      </dsp:txBody>
      <dsp:txXfrm>
        <a:off x="1293965" y="232074"/>
        <a:ext cx="5862182" cy="1099066"/>
      </dsp:txXfrm>
    </dsp:sp>
    <dsp:sp modelId="{EA893C20-678A-41F5-B5DB-CEDE0A9C9BC6}">
      <dsp:nvSpPr>
        <dsp:cNvPr id="0" name=""/>
        <dsp:cNvSpPr/>
      </dsp:nvSpPr>
      <dsp:spPr>
        <a:xfrm>
          <a:off x="0" y="2609660"/>
          <a:ext cx="8229600" cy="2520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585E247-4A5E-4C13-9182-26C19F4FBD6B}">
      <dsp:nvSpPr>
        <dsp:cNvPr id="0" name=""/>
        <dsp:cNvSpPr/>
      </dsp:nvSpPr>
      <dsp:spPr>
        <a:xfrm>
          <a:off x="1162455" y="1468759"/>
          <a:ext cx="6124974" cy="121502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ctr" defTabSz="800100">
            <a:lnSpc>
              <a:spcPct val="90000"/>
            </a:lnSpc>
            <a:spcBef>
              <a:spcPct val="0"/>
            </a:spcBef>
            <a:spcAft>
              <a:spcPct val="35000"/>
            </a:spcAft>
          </a:pPr>
          <a:r>
            <a:rPr lang="it-IT" sz="1800" b="1" kern="1200" dirty="0" smtClean="0"/>
            <a:t>2.Assistenza nella stesura di contratti o negoziati volti a configurare azioni illecite di cui al punto precedente</a:t>
          </a:r>
          <a:endParaRPr lang="it-IT" sz="1800" b="1" kern="1200" dirty="0"/>
        </a:p>
      </dsp:txBody>
      <dsp:txXfrm>
        <a:off x="1221768" y="1528072"/>
        <a:ext cx="6006348" cy="1096402"/>
      </dsp:txXfrm>
    </dsp:sp>
    <dsp:sp modelId="{800F82E0-C3DE-4190-91D7-E1F562CB670D}">
      <dsp:nvSpPr>
        <dsp:cNvPr id="0" name=""/>
        <dsp:cNvSpPr/>
      </dsp:nvSpPr>
      <dsp:spPr>
        <a:xfrm>
          <a:off x="0" y="4108111"/>
          <a:ext cx="8229600" cy="2520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2BA45B3-0C68-45DB-9A61-496B91BFFC5B}">
      <dsp:nvSpPr>
        <dsp:cNvPr id="0" name=""/>
        <dsp:cNvSpPr/>
      </dsp:nvSpPr>
      <dsp:spPr>
        <a:xfrm>
          <a:off x="1162455" y="2836912"/>
          <a:ext cx="6268851" cy="134005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ctr" defTabSz="800100">
            <a:lnSpc>
              <a:spcPct val="90000"/>
            </a:lnSpc>
            <a:spcBef>
              <a:spcPct val="0"/>
            </a:spcBef>
            <a:spcAft>
              <a:spcPct val="35000"/>
            </a:spcAft>
          </a:pPr>
          <a:r>
            <a:rPr lang="it-IT" sz="1800" b="1" kern="1200" dirty="0" smtClean="0"/>
            <a:t>3.Messa in atto di attività dirette a garantire la mancata punibilità del proprio assistito o destinate a rafforzarne i propositi criminali</a:t>
          </a:r>
          <a:endParaRPr lang="it-IT" sz="1800" b="1" kern="1200" dirty="0"/>
        </a:p>
      </dsp:txBody>
      <dsp:txXfrm>
        <a:off x="1227871" y="2902328"/>
        <a:ext cx="6138019" cy="1209219"/>
      </dsp:txXfrm>
    </dsp:sp>
  </dsp:spTree>
</dsp:drawing>
</file>

<file path=ppt/diagrams/drawing3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E46DB3-371D-47B2-8232-2A2970AE0585}">
      <dsp:nvSpPr>
        <dsp:cNvPr id="0" name=""/>
        <dsp:cNvSpPr/>
      </dsp:nvSpPr>
      <dsp:spPr>
        <a:xfrm>
          <a:off x="0" y="18989"/>
          <a:ext cx="7056784" cy="2779969"/>
        </a:xfrm>
        <a:prstGeom prst="roundRect">
          <a:avLst/>
        </a:prstGeom>
        <a:solidFill>
          <a:schemeClr val="lt1"/>
        </a:solidFill>
        <a:ln w="25400" cap="flat" cmpd="sng" algn="ctr">
          <a:solidFill>
            <a:srgbClr val="9B170D"/>
          </a:solidFill>
          <a:prstDash val="solid"/>
        </a:ln>
        <a:effectLst/>
        <a:scene3d>
          <a:camera prst="orthographicFront"/>
          <a:lightRig rig="flat" dir="t"/>
        </a:scene3d>
        <a:sp3d/>
      </dsp:spPr>
      <dsp:style>
        <a:lnRef idx="2">
          <a:schemeClr val="accent4"/>
        </a:lnRef>
        <a:fillRef idx="1">
          <a:schemeClr val="lt1"/>
        </a:fillRef>
        <a:effectRef idx="0">
          <a:schemeClr val="accent4"/>
        </a:effectRef>
        <a:fontRef idx="minor">
          <a:schemeClr val="dk1"/>
        </a:fontRef>
      </dsp:style>
      <dsp:txBody>
        <a:bodyPr spcFirstLastPara="0" vert="horz" wrap="square" lIns="80010" tIns="80010" rIns="80010" bIns="80010" numCol="1" spcCol="1270" anchor="ctr" anchorCtr="0">
          <a:noAutofit/>
        </a:bodyPr>
        <a:lstStyle/>
        <a:p>
          <a:pPr lvl="0" algn="just" defTabSz="933450" rtl="0">
            <a:lnSpc>
              <a:spcPct val="90000"/>
            </a:lnSpc>
            <a:spcBef>
              <a:spcPct val="0"/>
            </a:spcBef>
            <a:spcAft>
              <a:spcPct val="35000"/>
            </a:spcAft>
          </a:pPr>
          <a:r>
            <a:rPr lang="it-IT" sz="2100" kern="1200" dirty="0"/>
            <a:t>La Cassazione </a:t>
          </a:r>
          <a:r>
            <a:rPr lang="it-IT" sz="2100" kern="1200" dirty="0" smtClean="0"/>
            <a:t>afferma </a:t>
          </a:r>
          <a:r>
            <a:rPr lang="it-IT" sz="2100" kern="1200" dirty="0"/>
            <a:t>la responsabilità del </a:t>
          </a:r>
          <a:r>
            <a:rPr lang="it-IT" sz="2100" b="0" kern="1200" dirty="0">
              <a:solidFill>
                <a:schemeClr val="tx1"/>
              </a:solidFill>
            </a:rPr>
            <a:t>commercialista</a:t>
          </a:r>
          <a:r>
            <a:rPr lang="it-IT" sz="2100" kern="1200" dirty="0">
              <a:solidFill>
                <a:schemeClr val="tx1"/>
              </a:solidFill>
            </a:rPr>
            <a:t> </a:t>
          </a:r>
          <a:r>
            <a:rPr lang="it-IT" sz="2100" kern="1200" dirty="0" smtClean="0"/>
            <a:t>per aver adottato </a:t>
          </a:r>
          <a:r>
            <a:rPr lang="it-IT" sz="2100" kern="1200" dirty="0"/>
            <a:t>personalmente un espediente illecito, quale mezzo fraudolento per celare le reali condizioni economiche del cliente </a:t>
          </a:r>
          <a:r>
            <a:rPr lang="it-IT" sz="2100" kern="1200" dirty="0" smtClean="0"/>
            <a:t>(ossia </a:t>
          </a:r>
          <a:r>
            <a:rPr lang="it-IT" sz="2100" b="1" kern="1200" dirty="0" smtClean="0">
              <a:solidFill>
                <a:srgbClr val="B3071B"/>
              </a:solidFill>
            </a:rPr>
            <a:t>attribuire </a:t>
          </a:r>
          <a:r>
            <a:rPr lang="it-IT" sz="2100" b="1" kern="1200" dirty="0">
              <a:solidFill>
                <a:srgbClr val="B3071B"/>
              </a:solidFill>
            </a:rPr>
            <a:t>una determinata partita a una voce di bilancio piuttosto che a un’altra</a:t>
          </a:r>
          <a:r>
            <a:rPr lang="it-IT" sz="2100" kern="1200" dirty="0"/>
            <a:t>), </a:t>
          </a:r>
          <a:endParaRPr lang="it-IT" sz="2100" kern="1200" dirty="0" smtClean="0"/>
        </a:p>
        <a:p>
          <a:pPr lvl="0" algn="ctr" defTabSz="933450" rtl="0">
            <a:lnSpc>
              <a:spcPct val="90000"/>
            </a:lnSpc>
            <a:spcBef>
              <a:spcPct val="0"/>
            </a:spcBef>
            <a:spcAft>
              <a:spcPct val="35000"/>
            </a:spcAft>
          </a:pPr>
          <a:r>
            <a:rPr lang="it-IT" sz="2100" kern="1200" dirty="0" smtClean="0"/>
            <a:t>precisando </a:t>
          </a:r>
          <a:r>
            <a:rPr lang="it-IT" sz="2100" kern="1200" dirty="0"/>
            <a:t>che detta responsabilità sarebbe stata esclusa se </a:t>
          </a:r>
          <a:endParaRPr lang="it-IT" sz="2100" kern="1200" dirty="0" smtClean="0"/>
        </a:p>
        <a:p>
          <a:pPr lvl="0" algn="ctr" defTabSz="933450" rtl="0">
            <a:lnSpc>
              <a:spcPct val="90000"/>
            </a:lnSpc>
            <a:spcBef>
              <a:spcPct val="0"/>
            </a:spcBef>
            <a:spcAft>
              <a:spcPct val="35000"/>
            </a:spcAft>
          </a:pPr>
          <a:endParaRPr lang="it-IT" sz="2100" kern="1200" dirty="0" smtClean="0"/>
        </a:p>
      </dsp:txBody>
      <dsp:txXfrm>
        <a:off x="135707" y="154696"/>
        <a:ext cx="6785370" cy="2508555"/>
      </dsp:txXfrm>
    </dsp:sp>
  </dsp:spTree>
</dsp:drawing>
</file>

<file path=ppt/diagrams/drawing3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E46DB3-371D-47B2-8232-2A2970AE0585}">
      <dsp:nvSpPr>
        <dsp:cNvPr id="0" name=""/>
        <dsp:cNvSpPr/>
      </dsp:nvSpPr>
      <dsp:spPr>
        <a:xfrm>
          <a:off x="0" y="76524"/>
          <a:ext cx="6264695" cy="2200101"/>
        </a:xfrm>
        <a:prstGeom prst="roundRect">
          <a:avLst/>
        </a:prstGeom>
        <a:solidFill>
          <a:schemeClr val="lt1"/>
        </a:solidFill>
        <a:ln w="25400" cap="flat" cmpd="sng" algn="ctr">
          <a:solidFill>
            <a:srgbClr val="9B170D"/>
          </a:solidFill>
          <a:prstDash val="solid"/>
        </a:ln>
        <a:effectLst/>
        <a:scene3d>
          <a:camera prst="orthographicFront"/>
          <a:lightRig rig="flat" dir="t"/>
        </a:scene3d>
        <a:sp3d/>
      </dsp:spPr>
      <dsp:style>
        <a:lnRef idx="2">
          <a:schemeClr val="accent4"/>
        </a:lnRef>
        <a:fillRef idx="1">
          <a:schemeClr val="lt1"/>
        </a:fillRef>
        <a:effectRef idx="0">
          <a:schemeClr val="accent4"/>
        </a:effectRef>
        <a:fontRef idx="minor">
          <a:schemeClr val="dk1"/>
        </a:fontRef>
      </dsp:style>
      <dsp:txBody>
        <a:bodyPr spcFirstLastPara="0" vert="horz" wrap="square" lIns="72390" tIns="72390" rIns="72390" bIns="72390" numCol="1" spcCol="1270" anchor="ctr" anchorCtr="0">
          <a:noAutofit/>
        </a:bodyPr>
        <a:lstStyle/>
        <a:p>
          <a:pPr lvl="0" algn="ctr" defTabSz="844550" rtl="0">
            <a:lnSpc>
              <a:spcPct val="90000"/>
            </a:lnSpc>
            <a:spcBef>
              <a:spcPct val="0"/>
            </a:spcBef>
            <a:spcAft>
              <a:spcPct val="35000"/>
            </a:spcAft>
          </a:pPr>
          <a:r>
            <a:rPr lang="it-IT" sz="1900" kern="1200" dirty="0" smtClean="0"/>
            <a:t>E’ configurabile il concorso nel reato di bancarotta fraudolenta qualora il commercialista rediga la dichiarazione sulla base dei </a:t>
          </a:r>
          <a:r>
            <a:rPr lang="it-IT" sz="1900" b="1" u="none" kern="1200" dirty="0" smtClean="0"/>
            <a:t>documenti annotati in contabilità direttamente </a:t>
          </a:r>
          <a:r>
            <a:rPr lang="it-IT" sz="1900" b="1" kern="1200" dirty="0" smtClean="0"/>
            <a:t>dal contribuente</a:t>
          </a:r>
          <a:r>
            <a:rPr lang="it-IT" sz="1900" kern="1200" dirty="0" smtClean="0"/>
            <a:t>, </a:t>
          </a:r>
          <a:r>
            <a:rPr lang="it-IT" sz="1900" b="1" i="1" kern="1200" dirty="0" smtClean="0"/>
            <a:t>pur essendo consapevole che una fattura passiva si riferisce ad operazioni inesistenti </a:t>
          </a:r>
          <a:r>
            <a:rPr lang="it-IT" sz="1900" kern="1200" dirty="0" smtClean="0"/>
            <a:t>e che, dunque, il cliente ha agito, di fatto, come una </a:t>
          </a:r>
          <a:r>
            <a:rPr lang="it-IT" sz="1900" kern="1200" dirty="0" smtClean="0"/>
            <a:t>cartiera</a:t>
          </a:r>
          <a:endParaRPr lang="it-IT" sz="1900" kern="1200" dirty="0" smtClean="0"/>
        </a:p>
      </dsp:txBody>
      <dsp:txXfrm>
        <a:off x="107400" y="183924"/>
        <a:ext cx="6049895" cy="1985301"/>
      </dsp:txXfrm>
    </dsp:sp>
  </dsp:spTree>
</dsp:drawing>
</file>

<file path=ppt/diagrams/drawing3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E46DB3-371D-47B2-8232-2A2970AE0585}">
      <dsp:nvSpPr>
        <dsp:cNvPr id="0" name=""/>
        <dsp:cNvSpPr/>
      </dsp:nvSpPr>
      <dsp:spPr>
        <a:xfrm>
          <a:off x="0" y="345134"/>
          <a:ext cx="7056784" cy="2349066"/>
        </a:xfrm>
        <a:prstGeom prst="roundRect">
          <a:avLst/>
        </a:prstGeom>
        <a:solidFill>
          <a:schemeClr val="lt1"/>
        </a:solidFill>
        <a:ln w="25400" cap="flat" cmpd="sng" algn="ctr">
          <a:solidFill>
            <a:srgbClr val="9B170D"/>
          </a:solidFill>
          <a:prstDash val="solid"/>
        </a:ln>
        <a:effectLst/>
        <a:scene3d>
          <a:camera prst="orthographicFront"/>
          <a:lightRig rig="flat" dir="t"/>
        </a:scene3d>
        <a:sp3d/>
      </dsp:spPr>
      <dsp:style>
        <a:lnRef idx="2">
          <a:schemeClr val="accent4"/>
        </a:lnRef>
        <a:fillRef idx="1">
          <a:schemeClr val="lt1"/>
        </a:fillRef>
        <a:effectRef idx="0">
          <a:schemeClr val="accent4"/>
        </a:effectRef>
        <a:fontRef idx="minor">
          <a:schemeClr val="dk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it-IT" sz="2400" kern="1200" dirty="0" smtClean="0"/>
            <a:t>Concorre nel reato di bancarotta fraudolenta per distrazione il commercialista che ricopre il doppio ruolo di consulente fiscale della società fallita e di componente del Consiglio di amministrazione della sua partecipata, beneficiando quest’ultima di un </a:t>
          </a:r>
          <a:r>
            <a:rPr lang="it-IT" sz="2400" b="1" i="1" u="sng" kern="1200" dirty="0" smtClean="0"/>
            <a:t>aumento di capitale non necessario</a:t>
          </a:r>
          <a:r>
            <a:rPr lang="it-IT" sz="2400" kern="1200" dirty="0" smtClean="0"/>
            <a:t>[…]</a:t>
          </a:r>
          <a:endParaRPr lang="it-IT" sz="2400" kern="1200" dirty="0" smtClean="0"/>
        </a:p>
      </dsp:txBody>
      <dsp:txXfrm>
        <a:off x="114672" y="459806"/>
        <a:ext cx="6827440" cy="211972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85B70A-3CF8-4072-8D9D-F3A44D5426DE}">
      <dsp:nvSpPr>
        <dsp:cNvPr id="0" name=""/>
        <dsp:cNvSpPr/>
      </dsp:nvSpPr>
      <dsp:spPr>
        <a:xfrm>
          <a:off x="1920806" y="790352"/>
          <a:ext cx="5277294" cy="5277294"/>
        </a:xfrm>
        <a:prstGeom prst="blockArc">
          <a:avLst>
            <a:gd name="adj1" fmla="val 10800000"/>
            <a:gd name="adj2" fmla="val 16200000"/>
            <a:gd name="adj3" fmla="val 4644"/>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4926D16-FCF0-4687-AA91-A5C1F302E4F3}">
      <dsp:nvSpPr>
        <dsp:cNvPr id="0" name=""/>
        <dsp:cNvSpPr/>
      </dsp:nvSpPr>
      <dsp:spPr>
        <a:xfrm>
          <a:off x="1920806" y="790352"/>
          <a:ext cx="5277294" cy="5277294"/>
        </a:xfrm>
        <a:prstGeom prst="blockArc">
          <a:avLst>
            <a:gd name="adj1" fmla="val 5400000"/>
            <a:gd name="adj2" fmla="val 10800000"/>
            <a:gd name="adj3" fmla="val 4644"/>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23063CF-12A2-4790-8C8F-379D742DB2FE}">
      <dsp:nvSpPr>
        <dsp:cNvPr id="0" name=""/>
        <dsp:cNvSpPr/>
      </dsp:nvSpPr>
      <dsp:spPr>
        <a:xfrm>
          <a:off x="1920806" y="790352"/>
          <a:ext cx="5277294" cy="5277294"/>
        </a:xfrm>
        <a:prstGeom prst="blockArc">
          <a:avLst>
            <a:gd name="adj1" fmla="val 0"/>
            <a:gd name="adj2" fmla="val 5400000"/>
            <a:gd name="adj3" fmla="val 4644"/>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0D7BEDB-10C9-41F7-AED8-795E17761229}">
      <dsp:nvSpPr>
        <dsp:cNvPr id="0" name=""/>
        <dsp:cNvSpPr/>
      </dsp:nvSpPr>
      <dsp:spPr>
        <a:xfrm>
          <a:off x="1920806" y="790352"/>
          <a:ext cx="5277294" cy="5277294"/>
        </a:xfrm>
        <a:prstGeom prst="blockArc">
          <a:avLst>
            <a:gd name="adj1" fmla="val 16200000"/>
            <a:gd name="adj2" fmla="val 0"/>
            <a:gd name="adj3" fmla="val 4644"/>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5664029-C04F-4594-AB3C-7A0F378EE031}">
      <dsp:nvSpPr>
        <dsp:cNvPr id="0" name=""/>
        <dsp:cNvSpPr/>
      </dsp:nvSpPr>
      <dsp:spPr>
        <a:xfrm>
          <a:off x="3343896" y="2213442"/>
          <a:ext cx="2431115" cy="243111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it-IT" sz="1700" b="1" kern="1200" dirty="0" smtClean="0">
              <a:solidFill>
                <a:schemeClr val="accent6"/>
              </a:solidFill>
            </a:rPr>
            <a:t>La responsabilità penale del professionista in rapporto ai reati d’impresa può assumere molte </a:t>
          </a:r>
          <a:r>
            <a:rPr lang="it-IT" sz="1700" b="1" kern="1200" dirty="0" smtClean="0">
              <a:solidFill>
                <a:schemeClr val="accent6"/>
              </a:solidFill>
            </a:rPr>
            <a:t>forme</a:t>
          </a:r>
          <a:endParaRPr lang="it-IT" sz="1700" b="1" kern="1200" dirty="0">
            <a:solidFill>
              <a:schemeClr val="accent6"/>
            </a:solidFill>
          </a:endParaRPr>
        </a:p>
      </dsp:txBody>
      <dsp:txXfrm>
        <a:off x="3699925" y="2569471"/>
        <a:ext cx="1719057" cy="1719057"/>
      </dsp:txXfrm>
    </dsp:sp>
    <dsp:sp modelId="{0697335C-6990-4605-BBC2-2B64A736781B}">
      <dsp:nvSpPr>
        <dsp:cNvPr id="0" name=""/>
        <dsp:cNvSpPr/>
      </dsp:nvSpPr>
      <dsp:spPr>
        <a:xfrm>
          <a:off x="3708563" y="726"/>
          <a:ext cx="1701780" cy="170178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it-IT" sz="1200" b="1" kern="1200" dirty="0" smtClean="0">
              <a:solidFill>
                <a:schemeClr val="accent6"/>
              </a:solidFill>
            </a:rPr>
            <a:t>Reati propri del professionista </a:t>
          </a:r>
          <a:r>
            <a:rPr lang="it-IT" sz="1200" kern="1200" dirty="0" smtClean="0"/>
            <a:t>(ad es. falso in attestazione)</a:t>
          </a:r>
          <a:endParaRPr lang="it-IT" sz="1200" kern="1200" dirty="0"/>
        </a:p>
      </dsp:txBody>
      <dsp:txXfrm>
        <a:off x="3957783" y="249946"/>
        <a:ext cx="1203340" cy="1203340"/>
      </dsp:txXfrm>
    </dsp:sp>
    <dsp:sp modelId="{D3132AF9-62AC-4E4A-AAAC-67F15F421168}">
      <dsp:nvSpPr>
        <dsp:cNvPr id="0" name=""/>
        <dsp:cNvSpPr/>
      </dsp:nvSpPr>
      <dsp:spPr>
        <a:xfrm>
          <a:off x="6285946" y="2578109"/>
          <a:ext cx="1701780" cy="170178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it-IT" sz="1200" b="1" kern="1200" dirty="0" smtClean="0">
              <a:solidFill>
                <a:schemeClr val="accent6"/>
              </a:solidFill>
            </a:rPr>
            <a:t>Reati tipici degli organi societari </a:t>
          </a:r>
          <a:r>
            <a:rPr lang="it-IT" sz="1200" kern="1200" dirty="0" smtClean="0"/>
            <a:t>(ad es. professionista amministratore di fatto ex art. 2639 c.c.)</a:t>
          </a:r>
          <a:endParaRPr lang="it-IT" sz="1200" kern="1200" dirty="0"/>
        </a:p>
      </dsp:txBody>
      <dsp:txXfrm>
        <a:off x="6535166" y="2827329"/>
        <a:ext cx="1203340" cy="1203340"/>
      </dsp:txXfrm>
    </dsp:sp>
    <dsp:sp modelId="{77A7D003-1D31-47EF-B861-129A58748146}">
      <dsp:nvSpPr>
        <dsp:cNvPr id="0" name=""/>
        <dsp:cNvSpPr/>
      </dsp:nvSpPr>
      <dsp:spPr>
        <a:xfrm>
          <a:off x="3708563" y="5155492"/>
          <a:ext cx="1701780" cy="170178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it-IT" sz="1200" b="1" kern="1200" dirty="0" smtClean="0">
              <a:solidFill>
                <a:schemeClr val="accent6"/>
              </a:solidFill>
            </a:rPr>
            <a:t>Responsabilità in concorso in qualità di consulente</a:t>
          </a:r>
          <a:endParaRPr lang="it-IT" sz="1200" b="1" kern="1200" dirty="0">
            <a:solidFill>
              <a:schemeClr val="accent6"/>
            </a:solidFill>
          </a:endParaRPr>
        </a:p>
      </dsp:txBody>
      <dsp:txXfrm>
        <a:off x="3957783" y="5404712"/>
        <a:ext cx="1203340" cy="1203340"/>
      </dsp:txXfrm>
    </dsp:sp>
    <dsp:sp modelId="{E3CA145D-9324-4E7E-BB07-0B3445049A5E}">
      <dsp:nvSpPr>
        <dsp:cNvPr id="0" name=""/>
        <dsp:cNvSpPr/>
      </dsp:nvSpPr>
      <dsp:spPr>
        <a:xfrm>
          <a:off x="1131180" y="2578109"/>
          <a:ext cx="1701780" cy="170178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it-IT" sz="1200" b="1" kern="1200" dirty="0" smtClean="0">
              <a:solidFill>
                <a:schemeClr val="accent6"/>
              </a:solidFill>
            </a:rPr>
            <a:t>Reati omissivi </a:t>
          </a:r>
          <a:r>
            <a:rPr lang="it-IT" sz="1200" kern="1200" dirty="0" smtClean="0"/>
            <a:t>(assunzione di una posizione di garanzia da parte del sindaco per omesso controllo)</a:t>
          </a:r>
          <a:endParaRPr lang="it-IT" sz="1200" kern="1200" dirty="0"/>
        </a:p>
      </dsp:txBody>
      <dsp:txXfrm>
        <a:off x="1380400" y="2827329"/>
        <a:ext cx="1203340" cy="1203340"/>
      </dsp:txXfrm>
    </dsp:sp>
  </dsp:spTree>
</dsp:drawing>
</file>

<file path=ppt/diagrams/drawing4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E46DB3-371D-47B2-8232-2A2970AE0585}">
      <dsp:nvSpPr>
        <dsp:cNvPr id="0" name=""/>
        <dsp:cNvSpPr/>
      </dsp:nvSpPr>
      <dsp:spPr>
        <a:xfrm>
          <a:off x="0" y="296797"/>
          <a:ext cx="3456384" cy="1503402"/>
        </a:xfrm>
        <a:prstGeom prst="roundRect">
          <a:avLst/>
        </a:prstGeom>
        <a:solidFill>
          <a:schemeClr val="lt1"/>
        </a:solidFill>
        <a:ln w="25400" cap="flat" cmpd="sng" algn="ctr">
          <a:solidFill>
            <a:srgbClr val="9B170D"/>
          </a:solidFill>
          <a:prstDash val="solid"/>
        </a:ln>
        <a:effectLst/>
        <a:scene3d>
          <a:camera prst="orthographicFront"/>
          <a:lightRig rig="flat" dir="t"/>
        </a:scene3d>
        <a:sp3d/>
      </dsp:spPr>
      <dsp:style>
        <a:lnRef idx="2">
          <a:schemeClr val="accent4"/>
        </a:lnRef>
        <a:fillRef idx="1">
          <a:schemeClr val="lt1"/>
        </a:fillRef>
        <a:effectRef idx="0">
          <a:schemeClr val="accent4"/>
        </a:effectRef>
        <a:fontRef idx="minor">
          <a:schemeClr val="dk1"/>
        </a:fontRef>
      </dsp:style>
      <dsp:txBody>
        <a:bodyPr spcFirstLastPara="0" vert="horz" wrap="square" lIns="57150" tIns="57150" rIns="57150" bIns="57150" numCol="1" spcCol="1270" anchor="ctr" anchorCtr="0">
          <a:noAutofit/>
        </a:bodyPr>
        <a:lstStyle/>
        <a:p>
          <a:pPr lvl="0" algn="ctr" defTabSz="666750" rtl="0">
            <a:lnSpc>
              <a:spcPct val="90000"/>
            </a:lnSpc>
            <a:spcBef>
              <a:spcPct val="0"/>
            </a:spcBef>
            <a:spcAft>
              <a:spcPct val="35000"/>
            </a:spcAft>
          </a:pPr>
          <a:r>
            <a:rPr lang="it-IT" sz="1500" kern="1200" dirty="0" smtClean="0"/>
            <a:t>Il commercialista estraneo alla società, ma la cui condotta dannosa nei confronti dei creditori è proseguita sino alla dichiarazione di insolvenza della società stessa, è imputabile di concorso in bancarotta fraudolenta</a:t>
          </a:r>
        </a:p>
      </dsp:txBody>
      <dsp:txXfrm>
        <a:off x="73390" y="370187"/>
        <a:ext cx="3309604" cy="1356622"/>
      </dsp:txXfrm>
    </dsp:sp>
  </dsp:spTree>
</dsp:drawing>
</file>

<file path=ppt/diagrams/drawing4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574CD3-879F-4A9A-B993-6E543403CF0B}">
      <dsp:nvSpPr>
        <dsp:cNvPr id="0" name=""/>
        <dsp:cNvSpPr/>
      </dsp:nvSpPr>
      <dsp:spPr>
        <a:xfrm>
          <a:off x="864083" y="0"/>
          <a:ext cx="5181600" cy="121920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just" defTabSz="622300">
            <a:lnSpc>
              <a:spcPct val="90000"/>
            </a:lnSpc>
            <a:spcBef>
              <a:spcPct val="0"/>
            </a:spcBef>
            <a:spcAft>
              <a:spcPct val="35000"/>
            </a:spcAft>
          </a:pPr>
          <a:r>
            <a:rPr lang="it-IT" sz="1400" i="0" kern="1200" dirty="0" smtClean="0">
              <a:solidFill>
                <a:schemeClr val="bg1"/>
              </a:solidFill>
            </a:rPr>
            <a:t>Quando </a:t>
          </a:r>
          <a:r>
            <a:rPr lang="it-IT" sz="1400" i="0" kern="1200" dirty="0" smtClean="0">
              <a:solidFill>
                <a:schemeClr val="bg1"/>
              </a:solidFill>
            </a:rPr>
            <a:t>l’apporto del terzo abbia per oggetto comportamenti che non abbiano esaurito la potenzialità offensiva degli interessi della massa dei creditori prima della dichiarazione di </a:t>
          </a:r>
          <a:r>
            <a:rPr lang="it-IT" sz="1400" i="0" kern="1200" dirty="0" smtClean="0">
              <a:solidFill>
                <a:schemeClr val="bg1"/>
              </a:solidFill>
            </a:rPr>
            <a:t>fallimento</a:t>
          </a:r>
          <a:endParaRPr lang="it-IT" sz="1400" i="0" kern="1200" dirty="0"/>
        </a:p>
      </dsp:txBody>
      <dsp:txXfrm>
        <a:off x="899792" y="35709"/>
        <a:ext cx="3865988" cy="1147782"/>
      </dsp:txXfrm>
    </dsp:sp>
    <dsp:sp modelId="{1C7D3C65-64A4-484C-81AA-CAAC4AB8EA74}">
      <dsp:nvSpPr>
        <dsp:cNvPr id="0" name=""/>
        <dsp:cNvSpPr/>
      </dsp:nvSpPr>
      <dsp:spPr>
        <a:xfrm>
          <a:off x="864111" y="1440163"/>
          <a:ext cx="5181600" cy="121920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just" defTabSz="622300">
            <a:lnSpc>
              <a:spcPct val="90000"/>
            </a:lnSpc>
            <a:spcBef>
              <a:spcPct val="0"/>
            </a:spcBef>
            <a:spcAft>
              <a:spcPct val="35000"/>
            </a:spcAft>
          </a:pPr>
          <a:r>
            <a:rPr lang="it-IT" sz="1400" i="0" kern="1200" dirty="0" smtClean="0">
              <a:solidFill>
                <a:schemeClr val="bg1"/>
              </a:solidFill>
            </a:rPr>
            <a:t>è dato ravvisare la penale responsabilità di questi ai sensi dell’art. 110 c.p. nel reato del soggetto proprio, avendo l’</a:t>
          </a:r>
          <a:r>
            <a:rPr lang="it-IT" sz="1400" i="0" kern="1200" dirty="0" err="1" smtClean="0">
              <a:solidFill>
                <a:schemeClr val="bg1"/>
              </a:solidFill>
            </a:rPr>
            <a:t>extraneus</a:t>
          </a:r>
          <a:r>
            <a:rPr lang="it-IT" sz="1400" i="0" kern="1200" dirty="0" smtClean="0">
              <a:solidFill>
                <a:schemeClr val="bg1"/>
              </a:solidFill>
            </a:rPr>
            <a:t> concorso a realizzare un segmento efficace del risultato illecito, la cui consumazione coincide con l’accertamento giudiziale dell’insolvenza</a:t>
          </a:r>
          <a:endParaRPr lang="it-IT" sz="1400" i="0" kern="1200" dirty="0"/>
        </a:p>
      </dsp:txBody>
      <dsp:txXfrm>
        <a:off x="899820" y="1475872"/>
        <a:ext cx="3860502" cy="1147782"/>
      </dsp:txXfrm>
    </dsp:sp>
    <dsp:sp modelId="{3879AE33-6898-431F-AD11-1204F9B80BF5}">
      <dsp:nvSpPr>
        <dsp:cNvPr id="0" name=""/>
        <dsp:cNvSpPr/>
      </dsp:nvSpPr>
      <dsp:spPr>
        <a:xfrm>
          <a:off x="864086" y="2808309"/>
          <a:ext cx="5181600" cy="121920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just" defTabSz="889000">
            <a:lnSpc>
              <a:spcPct val="90000"/>
            </a:lnSpc>
            <a:spcBef>
              <a:spcPct val="0"/>
            </a:spcBef>
            <a:spcAft>
              <a:spcPct val="35000"/>
            </a:spcAft>
          </a:pPr>
          <a:r>
            <a:rPr lang="it-IT" sz="2000" b="1" i="0" kern="1200" dirty="0" smtClean="0">
              <a:solidFill>
                <a:schemeClr val="accent6"/>
              </a:solidFill>
            </a:rPr>
            <a:t>essendo possibile provvedere, prima di quella data, a comportamenti che redimano il portato offensivo </a:t>
          </a:r>
          <a:r>
            <a:rPr lang="it-IT" sz="2000" b="1" i="0" kern="1200" dirty="0" smtClean="0">
              <a:solidFill>
                <a:schemeClr val="accent6"/>
              </a:solidFill>
            </a:rPr>
            <a:t>dell’azione</a:t>
          </a:r>
          <a:endParaRPr lang="it-IT" sz="2000" b="1" i="0" kern="1200" dirty="0">
            <a:solidFill>
              <a:schemeClr val="accent6"/>
            </a:solidFill>
          </a:endParaRPr>
        </a:p>
      </dsp:txBody>
      <dsp:txXfrm>
        <a:off x="899795" y="2844018"/>
        <a:ext cx="3860502" cy="1147782"/>
      </dsp:txXfrm>
    </dsp:sp>
    <dsp:sp modelId="{DBA801D0-CCCE-4BD6-9E03-D3568159FFF9}">
      <dsp:nvSpPr>
        <dsp:cNvPr id="0" name=""/>
        <dsp:cNvSpPr/>
      </dsp:nvSpPr>
      <dsp:spPr>
        <a:xfrm>
          <a:off x="4824532" y="936106"/>
          <a:ext cx="792480" cy="792480"/>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it-IT" sz="3600" kern="1200"/>
        </a:p>
      </dsp:txBody>
      <dsp:txXfrm>
        <a:off x="5002840" y="936106"/>
        <a:ext cx="435864" cy="596341"/>
      </dsp:txXfrm>
    </dsp:sp>
    <dsp:sp modelId="{ABDBFE59-465C-4B91-9159-FE75E79A139D}">
      <dsp:nvSpPr>
        <dsp:cNvPr id="0" name=""/>
        <dsp:cNvSpPr/>
      </dsp:nvSpPr>
      <dsp:spPr>
        <a:xfrm>
          <a:off x="4846320" y="2338832"/>
          <a:ext cx="792480" cy="792480"/>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it-IT" sz="3600" kern="1200"/>
        </a:p>
      </dsp:txBody>
      <dsp:txXfrm>
        <a:off x="5024628" y="2338832"/>
        <a:ext cx="435864" cy="596341"/>
      </dsp:txXfrm>
    </dsp:sp>
  </dsp:spTree>
</dsp:drawing>
</file>

<file path=ppt/diagrams/drawing4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E46DB3-371D-47B2-8232-2A2970AE0585}">
      <dsp:nvSpPr>
        <dsp:cNvPr id="0" name=""/>
        <dsp:cNvSpPr/>
      </dsp:nvSpPr>
      <dsp:spPr>
        <a:xfrm>
          <a:off x="0" y="85686"/>
          <a:ext cx="7056784" cy="2722625"/>
        </a:xfrm>
        <a:prstGeom prst="roundRect">
          <a:avLst/>
        </a:prstGeom>
        <a:solidFill>
          <a:schemeClr val="lt1"/>
        </a:solidFill>
        <a:ln w="25400" cap="flat" cmpd="sng" algn="ctr">
          <a:solidFill>
            <a:srgbClr val="9B170D"/>
          </a:solidFill>
          <a:prstDash val="solid"/>
        </a:ln>
        <a:effectLst/>
        <a:scene3d>
          <a:camera prst="orthographicFront"/>
          <a:lightRig rig="flat" dir="t"/>
        </a:scene3d>
        <a:sp3d/>
      </dsp:spPr>
      <dsp:style>
        <a:lnRef idx="2">
          <a:schemeClr val="accent4"/>
        </a:lnRef>
        <a:fillRef idx="1">
          <a:schemeClr val="lt1"/>
        </a:fillRef>
        <a:effectRef idx="0">
          <a:schemeClr val="accent4"/>
        </a:effectRef>
        <a:fontRef idx="minor">
          <a:schemeClr val="dk1"/>
        </a:fontRef>
      </dsp:style>
      <dsp:txBody>
        <a:bodyPr spcFirstLastPara="0" vert="horz" wrap="square" lIns="80010" tIns="80010" rIns="80010" bIns="80010" numCol="1" spcCol="1270" anchor="ctr" anchorCtr="0">
          <a:noAutofit/>
        </a:bodyPr>
        <a:lstStyle/>
        <a:p>
          <a:pPr lvl="0" algn="ctr" defTabSz="933450" rtl="0">
            <a:lnSpc>
              <a:spcPct val="90000"/>
            </a:lnSpc>
            <a:spcBef>
              <a:spcPct val="0"/>
            </a:spcBef>
            <a:spcAft>
              <a:spcPct val="35000"/>
            </a:spcAft>
          </a:pPr>
          <a:r>
            <a:rPr lang="it-IT" sz="2100" kern="1200" dirty="0" smtClean="0"/>
            <a:t>In tema di concorso nel delitto di bancarotta fraudolenta per distrazione, il dolo del concorrente «</a:t>
          </a:r>
          <a:r>
            <a:rPr lang="it-IT" sz="2100" kern="1200" dirty="0" err="1" smtClean="0"/>
            <a:t>extraneus</a:t>
          </a:r>
          <a:r>
            <a:rPr lang="it-IT" sz="2100" kern="1200" dirty="0" smtClean="0"/>
            <a:t>» nel reato proprio dell’amministratore consiste nella </a:t>
          </a:r>
          <a:r>
            <a:rPr lang="it-IT" sz="2100" b="1" kern="1200" dirty="0" smtClean="0">
              <a:solidFill>
                <a:schemeClr val="accent6"/>
              </a:solidFill>
            </a:rPr>
            <a:t>volontarietà della propria condotta di apporto a quella dell’«</a:t>
          </a:r>
          <a:r>
            <a:rPr lang="it-IT" sz="2100" b="1" kern="1200" dirty="0" err="1" smtClean="0">
              <a:solidFill>
                <a:schemeClr val="accent6"/>
              </a:solidFill>
            </a:rPr>
            <a:t>intraneus</a:t>
          </a:r>
          <a:r>
            <a:rPr lang="it-IT" sz="2100" b="1" kern="1200" dirty="0" smtClean="0">
              <a:solidFill>
                <a:schemeClr val="accent6"/>
              </a:solidFill>
            </a:rPr>
            <a:t>», con la consapevolezza che essa determina un depauperamento del patrimonio sociale ai danni dei creditori</a:t>
          </a:r>
          <a:r>
            <a:rPr lang="it-IT" sz="2100" kern="1200" dirty="0" smtClean="0"/>
            <a:t>, </a:t>
          </a:r>
          <a:r>
            <a:rPr lang="it-IT" sz="2100" b="1" kern="1200" dirty="0" smtClean="0">
              <a:solidFill>
                <a:srgbClr val="0070C0"/>
              </a:solidFill>
            </a:rPr>
            <a:t>non essendo, invece, richiesta la specifica conoscenza del dissesto della </a:t>
          </a:r>
          <a:r>
            <a:rPr lang="it-IT" sz="2100" b="1" kern="1200" dirty="0" smtClean="0">
              <a:solidFill>
                <a:srgbClr val="0070C0"/>
              </a:solidFill>
            </a:rPr>
            <a:t>società</a:t>
          </a:r>
          <a:endParaRPr lang="it-IT" sz="2100" b="1" kern="1200" dirty="0" smtClean="0">
            <a:solidFill>
              <a:srgbClr val="0070C0"/>
            </a:solidFill>
          </a:endParaRPr>
        </a:p>
      </dsp:txBody>
      <dsp:txXfrm>
        <a:off x="132908" y="218594"/>
        <a:ext cx="6790968" cy="2456809"/>
      </dsp:txXfrm>
    </dsp:sp>
  </dsp:spTree>
</dsp:drawing>
</file>

<file path=ppt/diagrams/drawing4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8D6693-4F35-4BEF-B4DE-79E88FA8EED0}">
      <dsp:nvSpPr>
        <dsp:cNvPr id="0" name=""/>
        <dsp:cNvSpPr/>
      </dsp:nvSpPr>
      <dsp:spPr>
        <a:xfrm rot="5400000">
          <a:off x="1067428" y="1556850"/>
          <a:ext cx="1376899" cy="1567551"/>
        </a:xfrm>
        <a:prstGeom prst="bentUpArrow">
          <a:avLst>
            <a:gd name="adj1" fmla="val 32840"/>
            <a:gd name="adj2" fmla="val 25000"/>
            <a:gd name="adj3" fmla="val 3578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B133F4D-C80A-454D-85C5-7CF788DB872B}">
      <dsp:nvSpPr>
        <dsp:cNvPr id="0" name=""/>
        <dsp:cNvSpPr/>
      </dsp:nvSpPr>
      <dsp:spPr>
        <a:xfrm>
          <a:off x="0" y="0"/>
          <a:ext cx="2317888" cy="1622446"/>
        </a:xfrm>
        <a:prstGeom prst="roundRect">
          <a:avLst>
            <a:gd name="adj" fmla="val 166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it-IT" sz="1200" kern="1200" dirty="0" smtClean="0"/>
            <a:t>Poiché l’evento del reato consiste </a:t>
          </a:r>
          <a:r>
            <a:rPr lang="it-IT" sz="1200" b="1" kern="1200" dirty="0" smtClean="0">
              <a:solidFill>
                <a:schemeClr val="accent6"/>
              </a:solidFill>
            </a:rPr>
            <a:t>nella lesione dell’interesse dei creditori all’integrità del patrimonio e non nella dichiarazione di </a:t>
          </a:r>
          <a:r>
            <a:rPr lang="it-IT" sz="1200" b="1" kern="1200" dirty="0" smtClean="0">
              <a:solidFill>
                <a:schemeClr val="accent6"/>
              </a:solidFill>
            </a:rPr>
            <a:t>fallimento</a:t>
          </a:r>
          <a:r>
            <a:rPr lang="it-IT" sz="1200" kern="1200" dirty="0" smtClean="0"/>
            <a:t> </a:t>
          </a:r>
          <a:endParaRPr lang="it-IT" sz="1200" kern="1200" dirty="0"/>
        </a:p>
      </dsp:txBody>
      <dsp:txXfrm>
        <a:off x="79216" y="79216"/>
        <a:ext cx="2159456" cy="1464014"/>
      </dsp:txXfrm>
    </dsp:sp>
    <dsp:sp modelId="{076405D7-A265-44D4-B4E4-B503BC603FB0}">
      <dsp:nvSpPr>
        <dsp:cNvPr id="0" name=""/>
        <dsp:cNvSpPr/>
      </dsp:nvSpPr>
      <dsp:spPr>
        <a:xfrm>
          <a:off x="3020522" y="185266"/>
          <a:ext cx="1685811" cy="1311333"/>
        </a:xfrm>
        <a:prstGeom prst="rect">
          <a:avLst/>
        </a:prstGeom>
        <a:noFill/>
        <a:ln>
          <a:noFill/>
        </a:ln>
        <a:effectLst/>
      </dsp:spPr>
      <dsp:style>
        <a:lnRef idx="0">
          <a:scrgbClr r="0" g="0" b="0"/>
        </a:lnRef>
        <a:fillRef idx="0">
          <a:scrgbClr r="0" g="0" b="0"/>
        </a:fillRef>
        <a:effectRef idx="0">
          <a:scrgbClr r="0" g="0" b="0"/>
        </a:effectRef>
        <a:fontRef idx="minor"/>
      </dsp:style>
    </dsp:sp>
    <dsp:sp modelId="{BC9B2078-46C1-4EA2-AC3A-4DB584A4A66A}">
      <dsp:nvSpPr>
        <dsp:cNvPr id="0" name=""/>
        <dsp:cNvSpPr/>
      </dsp:nvSpPr>
      <dsp:spPr>
        <a:xfrm rot="5400000">
          <a:off x="2989204" y="3379393"/>
          <a:ext cx="1376899" cy="1567551"/>
        </a:xfrm>
        <a:prstGeom prst="bentUpArrow">
          <a:avLst>
            <a:gd name="adj1" fmla="val 32840"/>
            <a:gd name="adj2" fmla="val 25000"/>
            <a:gd name="adj3" fmla="val 3578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9815696-5FAA-4B27-9C25-40C1ABE24ABD}">
      <dsp:nvSpPr>
        <dsp:cNvPr id="0" name=""/>
        <dsp:cNvSpPr/>
      </dsp:nvSpPr>
      <dsp:spPr>
        <a:xfrm>
          <a:off x="2624409" y="1853072"/>
          <a:ext cx="2317888" cy="1622446"/>
        </a:xfrm>
        <a:prstGeom prst="roundRect">
          <a:avLst>
            <a:gd name="adj" fmla="val 166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it-IT" sz="1200" kern="1200" dirty="0" smtClean="0"/>
            <a:t>nel caso in cui un collaboratore dell’imprenditore contribuisca alla determinazione di condotte di distrazione, </a:t>
          </a:r>
          <a:endParaRPr lang="it-IT" sz="1200" b="1" kern="1200" dirty="0" smtClean="0">
            <a:solidFill>
              <a:schemeClr val="accent6"/>
            </a:solidFill>
          </a:endParaRPr>
        </a:p>
        <a:p>
          <a:pPr lvl="0" algn="ctr" defTabSz="533400">
            <a:lnSpc>
              <a:spcPct val="90000"/>
            </a:lnSpc>
            <a:spcBef>
              <a:spcPct val="0"/>
            </a:spcBef>
            <a:spcAft>
              <a:spcPct val="35000"/>
            </a:spcAft>
          </a:pPr>
          <a:r>
            <a:rPr lang="it-IT" sz="1200" b="1" kern="1200" dirty="0" smtClean="0">
              <a:solidFill>
                <a:schemeClr val="accent6"/>
              </a:solidFill>
            </a:rPr>
            <a:t>è sufficiente che egli sia consapevole del contributo causale apportato alla diminuzione patrimoniale </a:t>
          </a:r>
          <a:endParaRPr lang="it-IT" sz="1200" b="1" kern="1200" dirty="0">
            <a:solidFill>
              <a:schemeClr val="accent6"/>
            </a:solidFill>
          </a:endParaRPr>
        </a:p>
      </dsp:txBody>
      <dsp:txXfrm>
        <a:off x="2703625" y="1932288"/>
        <a:ext cx="2159456" cy="1464014"/>
      </dsp:txXfrm>
    </dsp:sp>
    <dsp:sp modelId="{319FD3AC-072E-4E68-9D77-699561323779}">
      <dsp:nvSpPr>
        <dsp:cNvPr id="0" name=""/>
        <dsp:cNvSpPr/>
      </dsp:nvSpPr>
      <dsp:spPr>
        <a:xfrm>
          <a:off x="4942298" y="2007809"/>
          <a:ext cx="1685811" cy="1311333"/>
        </a:xfrm>
        <a:prstGeom prst="rect">
          <a:avLst/>
        </a:prstGeom>
        <a:noFill/>
        <a:ln>
          <a:noFill/>
        </a:ln>
        <a:effectLst/>
      </dsp:spPr>
      <dsp:style>
        <a:lnRef idx="0">
          <a:scrgbClr r="0" g="0" b="0"/>
        </a:lnRef>
        <a:fillRef idx="0">
          <a:scrgbClr r="0" g="0" b="0"/>
        </a:fillRef>
        <a:effectRef idx="0">
          <a:scrgbClr r="0" g="0" b="0"/>
        </a:effectRef>
        <a:fontRef idx="minor"/>
      </dsp:style>
    </dsp:sp>
    <dsp:sp modelId="{BE80DDE8-BCA7-4C2C-A4DD-F28D329C42DE}">
      <dsp:nvSpPr>
        <dsp:cNvPr id="0" name=""/>
        <dsp:cNvSpPr/>
      </dsp:nvSpPr>
      <dsp:spPr>
        <a:xfrm>
          <a:off x="4546185" y="3675615"/>
          <a:ext cx="2317888" cy="1622446"/>
        </a:xfrm>
        <a:prstGeom prst="roundRect">
          <a:avLst>
            <a:gd name="adj" fmla="val 166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it-IT" sz="1200" b="1" kern="1200" dirty="0" smtClean="0">
              <a:solidFill>
                <a:schemeClr val="accent6"/>
              </a:solidFill>
            </a:rPr>
            <a:t>e non è necessario che sia consapevole che tale distrazione produca insolvenza </a:t>
          </a:r>
        </a:p>
        <a:p>
          <a:pPr lvl="0" algn="ctr" defTabSz="533400">
            <a:lnSpc>
              <a:spcPct val="90000"/>
            </a:lnSpc>
            <a:spcBef>
              <a:spcPct val="0"/>
            </a:spcBef>
            <a:spcAft>
              <a:spcPct val="35000"/>
            </a:spcAft>
          </a:pPr>
          <a:r>
            <a:rPr lang="it-IT" sz="1200" kern="1200" dirty="0" smtClean="0"/>
            <a:t>e perciò pericolo immediato di </a:t>
          </a:r>
          <a:r>
            <a:rPr lang="it-IT" sz="1200" kern="1200" dirty="0" smtClean="0"/>
            <a:t>fallimento</a:t>
          </a:r>
          <a:endParaRPr lang="it-IT" sz="1200" kern="1200" dirty="0"/>
        </a:p>
      </dsp:txBody>
      <dsp:txXfrm>
        <a:off x="4625401" y="3754831"/>
        <a:ext cx="2159456" cy="1464014"/>
      </dsp:txXfrm>
    </dsp:sp>
    <dsp:sp modelId="{29CCF825-57B0-43E1-AC1C-BACBE8DEEEA2}">
      <dsp:nvSpPr>
        <dsp:cNvPr id="0" name=""/>
        <dsp:cNvSpPr/>
      </dsp:nvSpPr>
      <dsp:spPr>
        <a:xfrm>
          <a:off x="6864074" y="3830353"/>
          <a:ext cx="1685811" cy="13113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ctr" anchorCtr="0">
          <a:noAutofit/>
        </a:bodyPr>
        <a:lstStyle/>
        <a:p>
          <a:pPr marL="285750" lvl="1" indent="-285750" algn="l" defTabSz="1244600">
            <a:lnSpc>
              <a:spcPct val="90000"/>
            </a:lnSpc>
            <a:spcBef>
              <a:spcPct val="0"/>
            </a:spcBef>
            <a:spcAft>
              <a:spcPct val="15000"/>
            </a:spcAft>
            <a:buChar char="••"/>
          </a:pPr>
          <a:endParaRPr lang="it-IT" sz="2800" kern="1200" dirty="0"/>
        </a:p>
      </dsp:txBody>
      <dsp:txXfrm>
        <a:off x="6864074" y="3830353"/>
        <a:ext cx="1685811" cy="1311333"/>
      </dsp:txXfrm>
    </dsp:sp>
  </dsp:spTree>
</dsp:drawing>
</file>

<file path=ppt/diagrams/drawing4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D2CBD35-8B77-4780-AADB-CE0D9D2C25BE}">
      <dsp:nvSpPr>
        <dsp:cNvPr id="0" name=""/>
        <dsp:cNvSpPr/>
      </dsp:nvSpPr>
      <dsp:spPr>
        <a:xfrm>
          <a:off x="675" y="1006812"/>
          <a:ext cx="2908026" cy="3489631"/>
        </a:xfrm>
        <a:prstGeom prst="roundRect">
          <a:avLst>
            <a:gd name="adj" fmla="val 5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20015" rIns="155575" bIns="0" numCol="1" spcCol="1270" anchor="t" anchorCtr="0">
          <a:noAutofit/>
        </a:bodyPr>
        <a:lstStyle/>
        <a:p>
          <a:pPr lvl="0" algn="r" defTabSz="1555750">
            <a:lnSpc>
              <a:spcPct val="90000"/>
            </a:lnSpc>
            <a:spcBef>
              <a:spcPct val="0"/>
            </a:spcBef>
            <a:spcAft>
              <a:spcPct val="35000"/>
            </a:spcAft>
          </a:pPr>
          <a:endParaRPr lang="it-IT" sz="3500" kern="1200" dirty="0"/>
        </a:p>
      </dsp:txBody>
      <dsp:txXfrm rot="16200000">
        <a:off x="-1139270" y="2146759"/>
        <a:ext cx="2861497" cy="581605"/>
      </dsp:txXfrm>
    </dsp:sp>
    <dsp:sp modelId="{B2D60985-2284-45C5-96E2-FADD42B5ECD0}">
      <dsp:nvSpPr>
        <dsp:cNvPr id="0" name=""/>
        <dsp:cNvSpPr/>
      </dsp:nvSpPr>
      <dsp:spPr>
        <a:xfrm>
          <a:off x="582281" y="1006812"/>
          <a:ext cx="2166479" cy="3489631"/>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72009" rIns="0" bIns="0" numCol="1" spcCol="1270" anchor="t" anchorCtr="0">
          <a:noAutofit/>
        </a:bodyPr>
        <a:lstStyle/>
        <a:p>
          <a:pPr lvl="0" algn="l" defTabSz="933450">
            <a:lnSpc>
              <a:spcPct val="90000"/>
            </a:lnSpc>
            <a:spcBef>
              <a:spcPct val="0"/>
            </a:spcBef>
            <a:spcAft>
              <a:spcPct val="35000"/>
            </a:spcAft>
          </a:pPr>
          <a:r>
            <a:rPr lang="it-IT" sz="2100" b="1" kern="1200" dirty="0" smtClean="0">
              <a:solidFill>
                <a:schemeClr val="accent6"/>
              </a:solidFill>
            </a:rPr>
            <a:t>Il professionista incaricato della tenuta della contabilità </a:t>
          </a:r>
          <a:r>
            <a:rPr lang="it-IT" sz="2100" kern="1200" dirty="0" smtClean="0"/>
            <a:t>concorre nel reato di frode fiscale di coloro che abbiano in qualunque modo partecipato a creare il </a:t>
          </a:r>
          <a:r>
            <a:rPr lang="it-IT" sz="2100" b="1" kern="1200" dirty="0" smtClean="0">
              <a:solidFill>
                <a:schemeClr val="accent6"/>
              </a:solidFill>
            </a:rPr>
            <a:t>meccanismo </a:t>
          </a:r>
          <a:r>
            <a:rPr lang="it-IT" sz="2100" b="1" kern="1200" dirty="0" smtClean="0">
              <a:solidFill>
                <a:schemeClr val="accent6"/>
              </a:solidFill>
            </a:rPr>
            <a:t>fraudolento</a:t>
          </a:r>
          <a:endParaRPr lang="it-IT" sz="2100" kern="1200" dirty="0"/>
        </a:p>
      </dsp:txBody>
      <dsp:txXfrm>
        <a:off x="582281" y="1006812"/>
        <a:ext cx="2166479" cy="3489631"/>
      </dsp:txXfrm>
    </dsp:sp>
    <dsp:sp modelId="{5DFC64F0-B0EE-4B99-B8BB-36A756AE9399}">
      <dsp:nvSpPr>
        <dsp:cNvPr id="0" name=""/>
        <dsp:cNvSpPr/>
      </dsp:nvSpPr>
      <dsp:spPr>
        <a:xfrm>
          <a:off x="3018799" y="966751"/>
          <a:ext cx="2908026" cy="3489631"/>
        </a:xfrm>
        <a:prstGeom prst="roundRect">
          <a:avLst>
            <a:gd name="adj" fmla="val 5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20015" rIns="155575" bIns="0" numCol="1" spcCol="1270" anchor="t" anchorCtr="0">
          <a:noAutofit/>
        </a:bodyPr>
        <a:lstStyle/>
        <a:p>
          <a:pPr lvl="0" algn="r" defTabSz="1555750">
            <a:lnSpc>
              <a:spcPct val="90000"/>
            </a:lnSpc>
            <a:spcBef>
              <a:spcPct val="0"/>
            </a:spcBef>
            <a:spcAft>
              <a:spcPct val="35000"/>
            </a:spcAft>
          </a:pPr>
          <a:endParaRPr lang="it-IT" sz="3500" kern="1200" dirty="0"/>
        </a:p>
      </dsp:txBody>
      <dsp:txXfrm rot="16200000">
        <a:off x="1878853" y="2106698"/>
        <a:ext cx="2861497" cy="581605"/>
      </dsp:txXfrm>
    </dsp:sp>
    <dsp:sp modelId="{4ABE5979-2051-4546-A501-FC1169B315C4}">
      <dsp:nvSpPr>
        <dsp:cNvPr id="0" name=""/>
        <dsp:cNvSpPr/>
      </dsp:nvSpPr>
      <dsp:spPr>
        <a:xfrm rot="5400000">
          <a:off x="2768476" y="3781750"/>
          <a:ext cx="513092" cy="436203"/>
        </a:xfrm>
        <a:prstGeom prst="flowChartExtract">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712EA0D-76EE-405A-84AA-5E1271F5C4F9}">
      <dsp:nvSpPr>
        <dsp:cNvPr id="0" name=""/>
        <dsp:cNvSpPr/>
      </dsp:nvSpPr>
      <dsp:spPr>
        <a:xfrm>
          <a:off x="3600405" y="966751"/>
          <a:ext cx="2166479" cy="3489631"/>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72009" rIns="0" bIns="0" numCol="1" spcCol="1270" anchor="t" anchorCtr="0">
          <a:noAutofit/>
        </a:bodyPr>
        <a:lstStyle/>
        <a:p>
          <a:pPr lvl="0" algn="l" defTabSz="933450">
            <a:lnSpc>
              <a:spcPct val="90000"/>
            </a:lnSpc>
            <a:spcBef>
              <a:spcPct val="0"/>
            </a:spcBef>
            <a:spcAft>
              <a:spcPct val="35000"/>
            </a:spcAft>
          </a:pPr>
          <a:r>
            <a:rPr lang="it-IT" sz="2100" kern="1200" dirty="0" smtClean="0"/>
            <a:t>pur essendo </a:t>
          </a:r>
          <a:r>
            <a:rPr lang="it-IT" sz="2100" b="1" kern="1200" dirty="0" smtClean="0">
              <a:solidFill>
                <a:schemeClr val="accent6"/>
              </a:solidFill>
            </a:rPr>
            <a:t>estraneo alla compagine sociale </a:t>
          </a:r>
          <a:r>
            <a:rPr lang="it-IT" sz="2100" kern="1200" dirty="0" smtClean="0"/>
            <a:t>e </a:t>
          </a:r>
          <a:r>
            <a:rPr lang="it-IT" sz="2100" b="1" kern="1200" dirty="0" smtClean="0">
              <a:solidFill>
                <a:schemeClr val="accent6"/>
              </a:solidFill>
            </a:rPr>
            <a:t>non rivestendo alcuna carica societaria</a:t>
          </a:r>
          <a:endParaRPr lang="it-IT" sz="2100" b="1" kern="1200" dirty="0">
            <a:solidFill>
              <a:schemeClr val="accent6"/>
            </a:solidFill>
          </a:endParaRPr>
        </a:p>
      </dsp:txBody>
      <dsp:txXfrm>
        <a:off x="3600405" y="966751"/>
        <a:ext cx="2166479" cy="3489631"/>
      </dsp:txXfrm>
    </dsp:sp>
    <dsp:sp modelId="{80AE4F1F-C809-4855-95EB-FE57234D021C}">
      <dsp:nvSpPr>
        <dsp:cNvPr id="0" name=""/>
        <dsp:cNvSpPr/>
      </dsp:nvSpPr>
      <dsp:spPr>
        <a:xfrm>
          <a:off x="6020290" y="1006812"/>
          <a:ext cx="2908026" cy="3489631"/>
        </a:xfrm>
        <a:prstGeom prst="roundRect">
          <a:avLst>
            <a:gd name="adj" fmla="val 5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20015" rIns="155575" bIns="0" numCol="1" spcCol="1270" anchor="t" anchorCtr="0">
          <a:noAutofit/>
        </a:bodyPr>
        <a:lstStyle/>
        <a:p>
          <a:pPr lvl="0" algn="r" defTabSz="1555750">
            <a:lnSpc>
              <a:spcPct val="90000"/>
            </a:lnSpc>
            <a:spcBef>
              <a:spcPct val="0"/>
            </a:spcBef>
            <a:spcAft>
              <a:spcPct val="35000"/>
            </a:spcAft>
          </a:pPr>
          <a:endParaRPr lang="it-IT" sz="3500" kern="1200"/>
        </a:p>
      </dsp:txBody>
      <dsp:txXfrm rot="16200000">
        <a:off x="4880343" y="2146759"/>
        <a:ext cx="2861497" cy="581605"/>
      </dsp:txXfrm>
    </dsp:sp>
    <dsp:sp modelId="{6C15FA2D-A5C3-4890-BF48-F030D1EE7A7F}">
      <dsp:nvSpPr>
        <dsp:cNvPr id="0" name=""/>
        <dsp:cNvSpPr/>
      </dsp:nvSpPr>
      <dsp:spPr>
        <a:xfrm rot="5400000">
          <a:off x="5778283" y="3781750"/>
          <a:ext cx="513092" cy="436203"/>
        </a:xfrm>
        <a:prstGeom prst="flowChartExtract">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0D77642-D324-4B24-B937-F6F9DAC26FC8}">
      <dsp:nvSpPr>
        <dsp:cNvPr id="0" name=""/>
        <dsp:cNvSpPr/>
      </dsp:nvSpPr>
      <dsp:spPr>
        <a:xfrm>
          <a:off x="6601895" y="1006812"/>
          <a:ext cx="2166479" cy="3489631"/>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72009" rIns="0" bIns="0" numCol="1" spcCol="1270" anchor="t" anchorCtr="0">
          <a:noAutofit/>
        </a:bodyPr>
        <a:lstStyle/>
        <a:p>
          <a:pPr lvl="0" algn="l" defTabSz="933450">
            <a:lnSpc>
              <a:spcPct val="90000"/>
            </a:lnSpc>
            <a:spcBef>
              <a:spcPct val="0"/>
            </a:spcBef>
            <a:spcAft>
              <a:spcPct val="35000"/>
            </a:spcAft>
          </a:pPr>
          <a:r>
            <a:rPr lang="it-IT" sz="2100" kern="1200" dirty="0" smtClean="0"/>
            <a:t>nei limiti in cui abbia consentito, con la propria collaborazione, </a:t>
          </a:r>
          <a:r>
            <a:rPr lang="it-IT" sz="2100" b="1" kern="1200" dirty="0" smtClean="0">
              <a:solidFill>
                <a:schemeClr val="accent6"/>
              </a:solidFill>
            </a:rPr>
            <a:t>l’utilizzo di fatture passive da inserire in dichiarazione al fine di abbattere l’imponibile societario</a:t>
          </a:r>
          <a:endParaRPr lang="it-IT" sz="2100" b="1" kern="1200" dirty="0">
            <a:solidFill>
              <a:schemeClr val="accent6"/>
            </a:solidFill>
          </a:endParaRPr>
        </a:p>
      </dsp:txBody>
      <dsp:txXfrm>
        <a:off x="6601895" y="1006812"/>
        <a:ext cx="2166479" cy="3489631"/>
      </dsp:txXfrm>
    </dsp:sp>
  </dsp:spTree>
</dsp:drawing>
</file>

<file path=ppt/diagrams/drawing4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E46DB3-371D-47B2-8232-2A2970AE0585}">
      <dsp:nvSpPr>
        <dsp:cNvPr id="0" name=""/>
        <dsp:cNvSpPr/>
      </dsp:nvSpPr>
      <dsp:spPr>
        <a:xfrm>
          <a:off x="0" y="168189"/>
          <a:ext cx="7056784" cy="2640122"/>
        </a:xfrm>
        <a:prstGeom prst="roundRect">
          <a:avLst/>
        </a:prstGeom>
        <a:solidFill>
          <a:schemeClr val="lt1"/>
        </a:solidFill>
        <a:ln w="25400" cap="flat" cmpd="sng" algn="ctr">
          <a:solidFill>
            <a:srgbClr val="9B170D"/>
          </a:solidFill>
          <a:prstDash val="solid"/>
        </a:ln>
        <a:effectLst/>
        <a:scene3d>
          <a:camera prst="orthographicFront"/>
          <a:lightRig rig="flat" dir="t"/>
        </a:scene3d>
        <a:sp3d/>
      </dsp:spPr>
      <dsp:style>
        <a:lnRef idx="2">
          <a:schemeClr val="accent4"/>
        </a:lnRef>
        <a:fillRef idx="1">
          <a:schemeClr val="lt1"/>
        </a:fillRef>
        <a:effectRef idx="0">
          <a:schemeClr val="accent4"/>
        </a:effectRef>
        <a:fontRef idx="minor">
          <a:schemeClr val="dk1"/>
        </a:fontRef>
      </dsp:style>
      <dsp:txBody>
        <a:bodyPr spcFirstLastPara="0" vert="horz" wrap="square" lIns="87630" tIns="87630" rIns="87630" bIns="87630" numCol="1" spcCol="1270" anchor="ctr" anchorCtr="0">
          <a:noAutofit/>
        </a:bodyPr>
        <a:lstStyle/>
        <a:p>
          <a:pPr lvl="0" algn="ctr" defTabSz="1022350" rtl="0">
            <a:lnSpc>
              <a:spcPct val="90000"/>
            </a:lnSpc>
            <a:spcBef>
              <a:spcPct val="0"/>
            </a:spcBef>
            <a:spcAft>
              <a:spcPct val="35000"/>
            </a:spcAft>
          </a:pPr>
          <a:r>
            <a:rPr lang="it-IT" sz="2300" kern="1200" dirty="0" smtClean="0"/>
            <a:t>Non sussiste la responsabilità penale del consulente professionista nel reato di bancarotta fraudolenta se il commercialista </a:t>
          </a:r>
          <a:r>
            <a:rPr lang="it-IT" sz="2300" b="1" u="sng" kern="1200" dirty="0" smtClean="0">
              <a:solidFill>
                <a:srgbClr val="FF0000"/>
              </a:solidFill>
            </a:rPr>
            <a:t>si è limitato nel recepire i dati contabili dell'amministrazione interna della società, </a:t>
          </a:r>
          <a:r>
            <a:rPr lang="it-IT" sz="2300" b="1" i="1" kern="1200" dirty="0" smtClean="0">
              <a:solidFill>
                <a:srgbClr val="FF0000"/>
              </a:solidFill>
            </a:rPr>
            <a:t>senza aver in alcun modo ideato, suggerito o posto in essere le operazioni fraudolente che hanno concorso a cagionare il dissesto della </a:t>
          </a:r>
          <a:r>
            <a:rPr lang="it-IT" sz="2300" b="1" i="1" kern="1200" dirty="0" smtClean="0">
              <a:solidFill>
                <a:srgbClr val="FF0000"/>
              </a:solidFill>
            </a:rPr>
            <a:t>società</a:t>
          </a:r>
          <a:endParaRPr lang="it-IT" sz="2300" kern="1200" dirty="0" smtClean="0"/>
        </a:p>
      </dsp:txBody>
      <dsp:txXfrm>
        <a:off x="128880" y="297069"/>
        <a:ext cx="6799024" cy="2382362"/>
      </dsp:txXfrm>
    </dsp:sp>
  </dsp:spTree>
</dsp:drawing>
</file>

<file path=ppt/diagrams/drawing4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CF0496-C0DA-48B3-933D-B1BB622FBA02}">
      <dsp:nvSpPr>
        <dsp:cNvPr id="0" name=""/>
        <dsp:cNvSpPr/>
      </dsp:nvSpPr>
      <dsp:spPr>
        <a:xfrm>
          <a:off x="0" y="89478"/>
          <a:ext cx="6844208" cy="15561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a:lnSpc>
              <a:spcPct val="90000"/>
            </a:lnSpc>
            <a:spcBef>
              <a:spcPct val="0"/>
            </a:spcBef>
            <a:spcAft>
              <a:spcPct val="35000"/>
            </a:spcAft>
          </a:pPr>
          <a:r>
            <a:rPr lang="it-IT" sz="1900" kern="1200" dirty="0" smtClean="0"/>
            <a:t>Il Gip,  a seguito della richiesta di rito abbreviato ha assolto il commercialista che aveva concluso </a:t>
          </a:r>
          <a:r>
            <a:rPr lang="it-IT" sz="1900" b="1" kern="1200" dirty="0" smtClean="0">
              <a:solidFill>
                <a:schemeClr val="accent6"/>
              </a:solidFill>
            </a:rPr>
            <a:t>un contratto di consulenza fiscale, amministrativa e contabile </a:t>
          </a:r>
          <a:r>
            <a:rPr lang="it-IT" sz="1900" kern="1200" dirty="0" smtClean="0"/>
            <a:t>con gli amministratori di una società accusati di aver posto in essere una serie di operazioni illecite che hanno condotto al fallimento della </a:t>
          </a:r>
          <a:r>
            <a:rPr lang="it-IT" sz="1900" kern="1200" dirty="0" smtClean="0"/>
            <a:t>società</a:t>
          </a:r>
          <a:endParaRPr lang="it-IT" sz="1900" kern="1200" dirty="0"/>
        </a:p>
      </dsp:txBody>
      <dsp:txXfrm>
        <a:off x="75963" y="165441"/>
        <a:ext cx="6692282" cy="1404174"/>
      </dsp:txXfrm>
    </dsp:sp>
    <dsp:sp modelId="{CBA26B89-39F3-4547-9C19-42DDD8B00038}">
      <dsp:nvSpPr>
        <dsp:cNvPr id="0" name=""/>
        <dsp:cNvSpPr/>
      </dsp:nvSpPr>
      <dsp:spPr>
        <a:xfrm>
          <a:off x="0" y="1700299"/>
          <a:ext cx="6844208" cy="15561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a:lnSpc>
              <a:spcPct val="90000"/>
            </a:lnSpc>
            <a:spcBef>
              <a:spcPct val="0"/>
            </a:spcBef>
            <a:spcAft>
              <a:spcPct val="35000"/>
            </a:spcAft>
          </a:pPr>
          <a:r>
            <a:rPr lang="it-IT" sz="1900" kern="1200" dirty="0" smtClean="0"/>
            <a:t>L’imputato, dopo essere stato interrogato in udienza su sua espressa richiesta, aveva rappresentato di non aver preso parte ad alcuna operazione straordinaria e di essersi </a:t>
          </a:r>
          <a:r>
            <a:rPr lang="it-IT" sz="1900" b="1" kern="1200" dirty="0" smtClean="0">
              <a:solidFill>
                <a:schemeClr val="accent6"/>
              </a:solidFill>
            </a:rPr>
            <a:t>limitato a svolgere attività di contabilità analitica e controllo di </a:t>
          </a:r>
          <a:r>
            <a:rPr lang="it-IT" sz="1900" b="1" kern="1200" dirty="0" smtClean="0">
              <a:solidFill>
                <a:schemeClr val="accent6"/>
              </a:solidFill>
            </a:rPr>
            <a:t>gestione</a:t>
          </a:r>
          <a:endParaRPr lang="it-IT" sz="1900" b="1" kern="1200" dirty="0">
            <a:solidFill>
              <a:schemeClr val="accent6"/>
            </a:solidFill>
          </a:endParaRPr>
        </a:p>
      </dsp:txBody>
      <dsp:txXfrm>
        <a:off x="75963" y="1776262"/>
        <a:ext cx="6692282" cy="1404174"/>
      </dsp:txXfrm>
    </dsp:sp>
    <dsp:sp modelId="{CB4F1F64-2163-4931-8B6A-15E45F18CA9A}">
      <dsp:nvSpPr>
        <dsp:cNvPr id="0" name=""/>
        <dsp:cNvSpPr/>
      </dsp:nvSpPr>
      <dsp:spPr>
        <a:xfrm>
          <a:off x="0" y="3311118"/>
          <a:ext cx="6844208" cy="15561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a:lnSpc>
              <a:spcPct val="90000"/>
            </a:lnSpc>
            <a:spcBef>
              <a:spcPct val="0"/>
            </a:spcBef>
            <a:spcAft>
              <a:spcPct val="35000"/>
            </a:spcAft>
          </a:pPr>
          <a:r>
            <a:rPr lang="it-IT" sz="1900" kern="1200" smtClean="0"/>
            <a:t>Il giudicante ha ritenuto, sulla base delle dichiarazioni dell’imputato ( e sulla base di documentazione comprovante il coinvolgimento di altri professionisti) che…</a:t>
          </a:r>
          <a:endParaRPr lang="it-IT" sz="1900" kern="1200" dirty="0"/>
        </a:p>
      </dsp:txBody>
      <dsp:txXfrm>
        <a:off x="75963" y="3387081"/>
        <a:ext cx="6692282" cy="1404174"/>
      </dsp:txXfrm>
    </dsp:sp>
  </dsp:spTree>
</dsp:drawing>
</file>

<file path=ppt/diagrams/drawing4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2F4A4B1-BE55-4540-B4DC-34BEFC1B1011}">
      <dsp:nvSpPr>
        <dsp:cNvPr id="0" name=""/>
        <dsp:cNvSpPr/>
      </dsp:nvSpPr>
      <dsp:spPr>
        <a:xfrm rot="16200000">
          <a:off x="-212837" y="557607"/>
          <a:ext cx="4130460" cy="3015246"/>
        </a:xfrm>
        <a:prstGeom prst="upArrow">
          <a:avLst>
            <a:gd name="adj1" fmla="val 50000"/>
            <a:gd name="adj2" fmla="val 35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it-IT" sz="1800" b="1" kern="1200" dirty="0" smtClean="0">
              <a:solidFill>
                <a:schemeClr val="accent6"/>
              </a:solidFill>
            </a:rPr>
            <a:t>Se da un lato…</a:t>
          </a:r>
        </a:p>
        <a:p>
          <a:pPr lvl="0" algn="ctr" defTabSz="800100">
            <a:lnSpc>
              <a:spcPct val="90000"/>
            </a:lnSpc>
            <a:spcBef>
              <a:spcPct val="0"/>
            </a:spcBef>
            <a:spcAft>
              <a:spcPct val="35000"/>
            </a:spcAft>
          </a:pPr>
          <a:r>
            <a:rPr lang="it-IT" sz="1800" b="0" kern="1200" dirty="0" smtClean="0">
              <a:solidFill>
                <a:schemeClr val="bg1"/>
              </a:solidFill>
            </a:rPr>
            <a:t> il commercialista era </a:t>
          </a:r>
          <a:r>
            <a:rPr lang="it-IT" sz="1800" b="1" kern="1200" dirty="0" smtClean="0">
              <a:solidFill>
                <a:schemeClr val="accent6"/>
              </a:solidFill>
            </a:rPr>
            <a:t>persona di fiducia </a:t>
          </a:r>
          <a:r>
            <a:rPr lang="it-IT" sz="1800" b="0" kern="1200" dirty="0" smtClean="0">
              <a:solidFill>
                <a:schemeClr val="bg1"/>
              </a:solidFill>
            </a:rPr>
            <a:t>del legale rappresentante, anche in ragione del citato accordo contrattuale di </a:t>
          </a:r>
          <a:r>
            <a:rPr lang="it-IT" sz="1800" b="0" kern="1200" dirty="0" smtClean="0">
              <a:solidFill>
                <a:schemeClr val="bg1"/>
              </a:solidFill>
            </a:rPr>
            <a:t>consulenza</a:t>
          </a:r>
          <a:endParaRPr lang="it-IT" sz="1800" b="0" kern="1200" dirty="0">
            <a:solidFill>
              <a:schemeClr val="bg1"/>
            </a:solidFill>
          </a:endParaRPr>
        </a:p>
      </dsp:txBody>
      <dsp:txXfrm rot="5400000">
        <a:off x="872438" y="1032615"/>
        <a:ext cx="2487578" cy="2065230"/>
      </dsp:txXfrm>
    </dsp:sp>
    <dsp:sp modelId="{8EE48222-AE38-4870-B307-BAEE8D7FB12D}">
      <dsp:nvSpPr>
        <dsp:cNvPr id="0" name=""/>
        <dsp:cNvSpPr/>
      </dsp:nvSpPr>
      <dsp:spPr>
        <a:xfrm rot="5400000">
          <a:off x="3647899" y="-134768"/>
          <a:ext cx="3899373" cy="4456945"/>
        </a:xfrm>
        <a:prstGeom prst="upArrow">
          <a:avLst>
            <a:gd name="adj1" fmla="val 50000"/>
            <a:gd name="adj2" fmla="val 35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it-IT" sz="1600" b="1" kern="1200" dirty="0" smtClean="0">
              <a:solidFill>
                <a:schemeClr val="accent6"/>
              </a:solidFill>
            </a:rPr>
            <a:t>Dall’altro lato…</a:t>
          </a:r>
        </a:p>
        <a:p>
          <a:pPr lvl="0" algn="ctr" defTabSz="711200">
            <a:lnSpc>
              <a:spcPct val="90000"/>
            </a:lnSpc>
            <a:spcBef>
              <a:spcPct val="0"/>
            </a:spcBef>
            <a:spcAft>
              <a:spcPct val="35000"/>
            </a:spcAft>
          </a:pPr>
          <a:r>
            <a:rPr lang="it-IT" sz="1600" b="1" u="sng" kern="1200" dirty="0" smtClean="0">
              <a:solidFill>
                <a:schemeClr val="accent6"/>
              </a:solidFill>
            </a:rPr>
            <a:t>Non risultavano in capo a lui rapporti affaristici ulteriori ed estranei</a:t>
          </a:r>
          <a:r>
            <a:rPr lang="it-IT" sz="1600" b="1" kern="1200" dirty="0" smtClean="0">
              <a:solidFill>
                <a:schemeClr val="accent6"/>
              </a:solidFill>
            </a:rPr>
            <a:t>, tali da giustificare una sua positiva e consapevole collaborazione nel porre in essere operazioni fraudolente, né concreti atti di amministrazione, né rapporti con le banche finanziatrici</a:t>
          </a:r>
        </a:p>
      </dsp:txBody>
      <dsp:txXfrm rot="-5400000">
        <a:off x="3369113" y="1118861"/>
        <a:ext cx="3774555" cy="1949687"/>
      </dsp:txXfrm>
    </dsp:sp>
  </dsp:spTree>
</dsp:drawing>
</file>

<file path=ppt/diagrams/drawing4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E46DB3-371D-47B2-8232-2A2970AE0585}">
      <dsp:nvSpPr>
        <dsp:cNvPr id="0" name=""/>
        <dsp:cNvSpPr/>
      </dsp:nvSpPr>
      <dsp:spPr>
        <a:xfrm>
          <a:off x="0" y="3511"/>
          <a:ext cx="7056784" cy="2743251"/>
        </a:xfrm>
        <a:prstGeom prst="roundRect">
          <a:avLst/>
        </a:prstGeom>
        <a:solidFill>
          <a:schemeClr val="lt1"/>
        </a:solidFill>
        <a:ln w="25400" cap="flat" cmpd="sng" algn="ctr">
          <a:solidFill>
            <a:srgbClr val="9B170D"/>
          </a:solidFill>
          <a:prstDash val="solid"/>
        </a:ln>
        <a:effectLst/>
        <a:scene3d>
          <a:camera prst="orthographicFront"/>
          <a:lightRig rig="flat" dir="t"/>
        </a:scene3d>
        <a:sp3d/>
      </dsp:spPr>
      <dsp:style>
        <a:lnRef idx="2">
          <a:schemeClr val="accent4"/>
        </a:lnRef>
        <a:fillRef idx="1">
          <a:schemeClr val="lt1"/>
        </a:fillRef>
        <a:effectRef idx="0">
          <a:schemeClr val="accent4"/>
        </a:effectRef>
        <a:fontRef idx="minor">
          <a:schemeClr val="dk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it-IT" sz="1800" kern="1200" dirty="0" smtClean="0"/>
            <a:t>Concorre in qualità di "</a:t>
          </a:r>
          <a:r>
            <a:rPr lang="it-IT" sz="1800" kern="1200" dirty="0" err="1" smtClean="0"/>
            <a:t>extraneus</a:t>
          </a:r>
          <a:r>
            <a:rPr lang="it-IT" sz="1800" kern="1200" dirty="0" smtClean="0"/>
            <a:t>" nel reato di bancarotta fraudolenta patrimoniale e documentale il legale o il consulente contabile che</a:t>
          </a:r>
          <a:r>
            <a:rPr lang="it-IT" sz="1800" b="1" u="sng" kern="1200" dirty="0" smtClean="0"/>
            <a:t>, consapevole </a:t>
          </a:r>
          <a:r>
            <a:rPr lang="it-IT" sz="1800" kern="1200" dirty="0" smtClean="0"/>
            <a:t>dei propositi distrattivi dell'imprenditore o dell'amministratore di una società in dissesto, fornisca a questi </a:t>
          </a:r>
          <a:r>
            <a:rPr lang="it-IT" sz="1800" b="1" kern="1200" dirty="0" smtClean="0"/>
            <a:t>consigli o suggerimenti </a:t>
          </a:r>
          <a:r>
            <a:rPr lang="it-IT" sz="1800" kern="1200" dirty="0" smtClean="0"/>
            <a:t>sui mezzi giuridici idonei a </a:t>
          </a:r>
          <a:r>
            <a:rPr lang="it-IT" sz="1800" u="sng" kern="1200" dirty="0" smtClean="0"/>
            <a:t>sottrarre i beni ai creditori </a:t>
          </a:r>
          <a:r>
            <a:rPr lang="it-IT" sz="1800" kern="1200" dirty="0" smtClean="0"/>
            <a:t>o lo assista nella </a:t>
          </a:r>
          <a:r>
            <a:rPr lang="it-IT" sz="1800" b="1" kern="1200" dirty="0" smtClean="0"/>
            <a:t>conclusione dei relativi negozi</a:t>
          </a:r>
          <a:r>
            <a:rPr lang="it-IT" sz="1800" kern="1200" dirty="0" smtClean="0"/>
            <a:t>, ovvero ancora svolga </a:t>
          </a:r>
          <a:r>
            <a:rPr lang="it-IT" sz="1800" b="1" kern="1200" dirty="0" smtClean="0"/>
            <a:t>un'attività diretta a garantire l'impunità </a:t>
          </a:r>
          <a:r>
            <a:rPr lang="it-IT" sz="1800" kern="1200" dirty="0" smtClean="0"/>
            <a:t>o a </a:t>
          </a:r>
        </a:p>
        <a:p>
          <a:pPr lvl="0" algn="ctr" defTabSz="800100" rtl="0">
            <a:lnSpc>
              <a:spcPct val="90000"/>
            </a:lnSpc>
            <a:spcBef>
              <a:spcPct val="0"/>
            </a:spcBef>
            <a:spcAft>
              <a:spcPct val="35000"/>
            </a:spcAft>
          </a:pPr>
          <a:r>
            <a:rPr lang="it-IT" sz="1800" b="1" u="sng" kern="1200" dirty="0" smtClean="0"/>
            <a:t>rafforzare, con il proprio ausilio e con le proprie preventive assicurazioni, l'altrui progetto delittuoso.</a:t>
          </a:r>
        </a:p>
      </dsp:txBody>
      <dsp:txXfrm>
        <a:off x="133914" y="137425"/>
        <a:ext cx="6788956" cy="2475423"/>
      </dsp:txXfrm>
    </dsp:sp>
  </dsp:spTree>
</dsp:drawing>
</file>

<file path=ppt/diagrams/drawing4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4704F9-12C9-414E-AC14-67399A54DACD}">
      <dsp:nvSpPr>
        <dsp:cNvPr id="0" name=""/>
        <dsp:cNvSpPr/>
      </dsp:nvSpPr>
      <dsp:spPr>
        <a:xfrm>
          <a:off x="0" y="3773682"/>
          <a:ext cx="9144000" cy="123860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rtl="0">
            <a:lnSpc>
              <a:spcPct val="90000"/>
            </a:lnSpc>
            <a:spcBef>
              <a:spcPct val="0"/>
            </a:spcBef>
            <a:spcAft>
              <a:spcPct val="35000"/>
            </a:spcAft>
          </a:pPr>
          <a:r>
            <a:rPr lang="it-IT" sz="1600" kern="1200" dirty="0" smtClean="0"/>
            <a:t>(perché il consulente, ad esempio, aveva ragione di ritenere che il proprio cliente avrebbe optato, fra le varie linee di condotta dallo stesso prospettate, per quella penalmente illecita</a:t>
          </a:r>
          <a:r>
            <a:rPr lang="it-IT" sz="1600" kern="1200" dirty="0" smtClean="0"/>
            <a:t>)</a:t>
          </a:r>
          <a:endParaRPr lang="it-IT" sz="1600" kern="1200" dirty="0"/>
        </a:p>
      </dsp:txBody>
      <dsp:txXfrm>
        <a:off x="0" y="3773682"/>
        <a:ext cx="9144000" cy="1238606"/>
      </dsp:txXfrm>
    </dsp:sp>
    <dsp:sp modelId="{92D241BE-9473-4C7B-9650-F892631C90DE}">
      <dsp:nvSpPr>
        <dsp:cNvPr id="0" name=""/>
        <dsp:cNvSpPr/>
      </dsp:nvSpPr>
      <dsp:spPr>
        <a:xfrm rot="10800000">
          <a:off x="0" y="1887284"/>
          <a:ext cx="9144000" cy="1904977"/>
        </a:xfrm>
        <a:prstGeom prst="upArrowCallou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rtl="0">
            <a:lnSpc>
              <a:spcPct val="90000"/>
            </a:lnSpc>
            <a:spcBef>
              <a:spcPct val="0"/>
            </a:spcBef>
            <a:spcAft>
              <a:spcPct val="35000"/>
            </a:spcAft>
          </a:pPr>
          <a:r>
            <a:rPr lang="it-IT" sz="1600" kern="1200" dirty="0" smtClean="0"/>
            <a:t>sarebbe inaccettabile l’idea di estendere allo stesso la responsabilità penale, anche allorché risultasse dimostrata la sussistenza del necessario coefficiente soggettivo, verosimilmente nella forma del dolo eventuale</a:t>
          </a:r>
          <a:endParaRPr lang="it-IT" sz="1600" kern="1200" dirty="0"/>
        </a:p>
      </dsp:txBody>
      <dsp:txXfrm rot="10800000">
        <a:off x="0" y="1887284"/>
        <a:ext cx="9144000" cy="1237797"/>
      </dsp:txXfrm>
    </dsp:sp>
    <dsp:sp modelId="{40D9E182-D194-47EE-ABAC-16A38AB9E351}">
      <dsp:nvSpPr>
        <dsp:cNvPr id="0" name=""/>
        <dsp:cNvSpPr/>
      </dsp:nvSpPr>
      <dsp:spPr>
        <a:xfrm rot="10800000">
          <a:off x="0" y="886"/>
          <a:ext cx="9144000" cy="1904977"/>
        </a:xfrm>
        <a:prstGeom prst="upArrowCallou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rtl="0">
            <a:lnSpc>
              <a:spcPct val="90000"/>
            </a:lnSpc>
            <a:spcBef>
              <a:spcPct val="0"/>
            </a:spcBef>
            <a:spcAft>
              <a:spcPct val="35000"/>
            </a:spcAft>
          </a:pPr>
          <a:r>
            <a:rPr lang="it-IT" sz="1600" kern="1200" dirty="0" smtClean="0"/>
            <a:t>Offrire </a:t>
          </a:r>
          <a:r>
            <a:rPr lang="it-IT" sz="1600" kern="1200" dirty="0" smtClean="0"/>
            <a:t>il ventaglio di tutte le possibili risposte/soluzioni, comprese quelle penalmente rilevanti, eventualmente evidenziando l’illiceità di queste ultime.</a:t>
          </a:r>
          <a:endParaRPr lang="it-IT" sz="1600" kern="1200" dirty="0"/>
        </a:p>
      </dsp:txBody>
      <dsp:txXfrm rot="-10800000">
        <a:off x="0" y="886"/>
        <a:ext cx="9144000" cy="668647"/>
      </dsp:txXfrm>
    </dsp:sp>
    <dsp:sp modelId="{8088C5DF-8878-4D25-9D00-DDE5DE88259D}">
      <dsp:nvSpPr>
        <dsp:cNvPr id="0" name=""/>
        <dsp:cNvSpPr/>
      </dsp:nvSpPr>
      <dsp:spPr>
        <a:xfrm>
          <a:off x="0" y="669533"/>
          <a:ext cx="4572000" cy="569588"/>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2456" tIns="16510" rIns="92456" bIns="16510" numCol="1" spcCol="1270" anchor="ctr" anchorCtr="0">
          <a:noAutofit/>
        </a:bodyPr>
        <a:lstStyle/>
        <a:p>
          <a:pPr lvl="0" algn="ctr" defTabSz="577850" rtl="0">
            <a:lnSpc>
              <a:spcPct val="90000"/>
            </a:lnSpc>
            <a:spcBef>
              <a:spcPct val="0"/>
            </a:spcBef>
            <a:spcAft>
              <a:spcPct val="35000"/>
            </a:spcAft>
          </a:pPr>
          <a:r>
            <a:rPr lang="it-IT" sz="1300" kern="1200" dirty="0" smtClean="0"/>
            <a:t>In tale ipotesi, quand’anche risultasse che proprio il quadro fornito dal consulente </a:t>
          </a:r>
          <a:r>
            <a:rPr lang="it-IT" sz="1300" b="1" u="sng" kern="1200" dirty="0" smtClean="0"/>
            <a:t>abbia offerto l’idea per la commissione del reato </a:t>
          </a:r>
          <a:endParaRPr lang="it-IT" sz="1300" kern="1200" dirty="0"/>
        </a:p>
      </dsp:txBody>
      <dsp:txXfrm>
        <a:off x="0" y="669533"/>
        <a:ext cx="4572000" cy="569588"/>
      </dsp:txXfrm>
    </dsp:sp>
    <dsp:sp modelId="{E4BA545A-DF17-4EEE-A1C1-2F87CDE2C718}">
      <dsp:nvSpPr>
        <dsp:cNvPr id="0" name=""/>
        <dsp:cNvSpPr/>
      </dsp:nvSpPr>
      <dsp:spPr>
        <a:xfrm>
          <a:off x="4572000" y="669533"/>
          <a:ext cx="4572000" cy="569588"/>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2456" tIns="16510" rIns="92456" bIns="16510" numCol="1" spcCol="1270" anchor="ctr" anchorCtr="0">
          <a:noAutofit/>
        </a:bodyPr>
        <a:lstStyle/>
        <a:p>
          <a:pPr lvl="0" algn="ctr" defTabSz="577850" rtl="0">
            <a:lnSpc>
              <a:spcPct val="90000"/>
            </a:lnSpc>
            <a:spcBef>
              <a:spcPct val="0"/>
            </a:spcBef>
            <a:spcAft>
              <a:spcPct val="35000"/>
            </a:spcAft>
          </a:pPr>
          <a:r>
            <a:rPr lang="it-IT" sz="1300" kern="1200" dirty="0" smtClean="0"/>
            <a:t>(sicché la condotta del professionista apparirebbe fornita di efficacia causale rispetto al reato successivamente realizzato) </a:t>
          </a:r>
          <a:endParaRPr lang="it-IT" sz="1300" kern="1200" dirty="0"/>
        </a:p>
      </dsp:txBody>
      <dsp:txXfrm>
        <a:off x="4572000" y="669533"/>
        <a:ext cx="4572000" cy="56958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8C1959-0F97-40F4-99E3-06DB534FB7AF}">
      <dsp:nvSpPr>
        <dsp:cNvPr id="0" name=""/>
        <dsp:cNvSpPr/>
      </dsp:nvSpPr>
      <dsp:spPr>
        <a:xfrm>
          <a:off x="0" y="0"/>
          <a:ext cx="6096000" cy="1219200"/>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it-IT" sz="2000" kern="1200" dirty="0" smtClean="0"/>
            <a:t>A)Pluralità di persone</a:t>
          </a:r>
          <a:endParaRPr lang="it-IT" sz="2000" kern="1200" dirty="0"/>
        </a:p>
      </dsp:txBody>
      <dsp:txXfrm>
        <a:off x="0" y="0"/>
        <a:ext cx="6096000" cy="1219200"/>
      </dsp:txXfrm>
    </dsp:sp>
    <dsp:sp modelId="{60AB1757-56F4-4EDE-BF51-C428787F8FB7}">
      <dsp:nvSpPr>
        <dsp:cNvPr id="0" name=""/>
        <dsp:cNvSpPr/>
      </dsp:nvSpPr>
      <dsp:spPr>
        <a:xfrm>
          <a:off x="2976" y="1219200"/>
          <a:ext cx="2030015" cy="256032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it-IT" sz="2000" kern="1200" dirty="0" smtClean="0"/>
            <a:t>B)Realizzazione di un fatto tipico conforme alla fattispecie incriminatrice</a:t>
          </a:r>
          <a:endParaRPr lang="it-IT" sz="2000" kern="1200" dirty="0"/>
        </a:p>
      </dsp:txBody>
      <dsp:txXfrm>
        <a:off x="2976" y="1219200"/>
        <a:ext cx="2030015" cy="2560320"/>
      </dsp:txXfrm>
    </dsp:sp>
    <dsp:sp modelId="{BC47F317-4F4B-4EE2-BACD-AB2FC7744306}">
      <dsp:nvSpPr>
        <dsp:cNvPr id="0" name=""/>
        <dsp:cNvSpPr/>
      </dsp:nvSpPr>
      <dsp:spPr>
        <a:xfrm>
          <a:off x="2032992" y="1219200"/>
          <a:ext cx="2030015" cy="256032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it-IT" sz="2000" kern="1200" dirty="0" smtClean="0"/>
            <a:t>C)Condotta partecipativa</a:t>
          </a:r>
          <a:endParaRPr lang="it-IT" sz="2000" kern="1200" dirty="0"/>
        </a:p>
      </dsp:txBody>
      <dsp:txXfrm>
        <a:off x="2032992" y="1219200"/>
        <a:ext cx="2030015" cy="2560320"/>
      </dsp:txXfrm>
    </dsp:sp>
    <dsp:sp modelId="{E44D4D99-02F0-422F-9C64-2CCBE0E275F7}">
      <dsp:nvSpPr>
        <dsp:cNvPr id="0" name=""/>
        <dsp:cNvSpPr/>
      </dsp:nvSpPr>
      <dsp:spPr>
        <a:xfrm>
          <a:off x="4063007" y="1219200"/>
          <a:ext cx="2030015" cy="256032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it-IT" sz="2000" kern="1200" dirty="0" smtClean="0"/>
            <a:t>D)Elemento soggettivo (doloso)</a:t>
          </a:r>
          <a:endParaRPr lang="it-IT" sz="2000" kern="1200" dirty="0"/>
        </a:p>
      </dsp:txBody>
      <dsp:txXfrm>
        <a:off x="4063007" y="1219200"/>
        <a:ext cx="2030015" cy="2560320"/>
      </dsp:txXfrm>
    </dsp:sp>
    <dsp:sp modelId="{FF6B835F-5C66-45E8-9D2C-A853FB94A959}">
      <dsp:nvSpPr>
        <dsp:cNvPr id="0" name=""/>
        <dsp:cNvSpPr/>
      </dsp:nvSpPr>
      <dsp:spPr>
        <a:xfrm>
          <a:off x="0" y="3779520"/>
          <a:ext cx="6096000" cy="284480"/>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drawing5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F90568B-5453-4136-AC1A-CCA019C77F75}">
      <dsp:nvSpPr>
        <dsp:cNvPr id="0" name=""/>
        <dsp:cNvSpPr/>
      </dsp:nvSpPr>
      <dsp:spPr>
        <a:xfrm>
          <a:off x="1209263" y="0"/>
          <a:ext cx="7681021" cy="5207399"/>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6B064FD-0C0D-47BD-B353-71268A8A31E8}">
      <dsp:nvSpPr>
        <dsp:cNvPr id="0" name=""/>
        <dsp:cNvSpPr/>
      </dsp:nvSpPr>
      <dsp:spPr>
        <a:xfrm>
          <a:off x="9707" y="1562219"/>
          <a:ext cx="2908622" cy="208295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it-IT" sz="1300" kern="1200" dirty="0" smtClean="0"/>
            <a:t>Assoggettare </a:t>
          </a:r>
          <a:r>
            <a:rPr lang="it-IT" sz="1300" kern="1200" dirty="0" smtClean="0"/>
            <a:t>a sanzione penale il consulente solo perché, ad. es., prospettando una possibile condotta, abbia fatto sorgere (o rafforzato) nel cliente l’idea di commettere un reato significherebbe, in sostanza, attribuire rilevanza penale a condotte che rientrano nel normale esercizio della professione, e che, quindi, costituiscono </a:t>
          </a:r>
          <a:r>
            <a:rPr lang="it-IT" sz="1300" b="1" kern="1200" dirty="0" smtClean="0">
              <a:solidFill>
                <a:schemeClr val="accent6"/>
              </a:solidFill>
            </a:rPr>
            <a:t>esercizio di un diritto</a:t>
          </a:r>
          <a:endParaRPr lang="it-IT" sz="1300" b="1" kern="1200" dirty="0">
            <a:solidFill>
              <a:schemeClr val="accent6"/>
            </a:solidFill>
          </a:endParaRPr>
        </a:p>
      </dsp:txBody>
      <dsp:txXfrm>
        <a:off x="111389" y="1663901"/>
        <a:ext cx="2705258" cy="1879595"/>
      </dsp:txXfrm>
    </dsp:sp>
    <dsp:sp modelId="{0DF71C9D-3B52-410F-B253-0871259AD75D}">
      <dsp:nvSpPr>
        <dsp:cNvPr id="0" name=""/>
        <dsp:cNvSpPr/>
      </dsp:nvSpPr>
      <dsp:spPr>
        <a:xfrm>
          <a:off x="3063936" y="1562219"/>
          <a:ext cx="2908622" cy="208295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it-IT" sz="1300" kern="1200" dirty="0" smtClean="0"/>
            <a:t>e sotto altro aspetto (nei rapporti col cliente) </a:t>
          </a:r>
          <a:r>
            <a:rPr lang="it-IT" sz="1300" b="1" kern="1200" dirty="0" smtClean="0">
              <a:solidFill>
                <a:schemeClr val="accent6"/>
              </a:solidFill>
            </a:rPr>
            <a:t>adempimento di un dovere contrattuale </a:t>
          </a:r>
          <a:r>
            <a:rPr lang="it-IT" sz="1300" kern="1200" dirty="0" smtClean="0"/>
            <a:t>(ad es., di fornire al proprio assistito un quadro preciso della situazione in cui si trova, con i rischi- compresi quelli penali- connessi a ciascuna delle scelte che lo stesso potrà effettuare</a:t>
          </a:r>
          <a:r>
            <a:rPr lang="it-IT" sz="1300" kern="1200" dirty="0" smtClean="0"/>
            <a:t>) </a:t>
          </a:r>
          <a:endParaRPr lang="it-IT" sz="1300" kern="1200" dirty="0"/>
        </a:p>
      </dsp:txBody>
      <dsp:txXfrm>
        <a:off x="3165618" y="1663901"/>
        <a:ext cx="2705258" cy="1879595"/>
      </dsp:txXfrm>
    </dsp:sp>
    <dsp:sp modelId="{5565F5E0-4C30-4784-8F58-780C34746296}">
      <dsp:nvSpPr>
        <dsp:cNvPr id="0" name=""/>
        <dsp:cNvSpPr/>
      </dsp:nvSpPr>
      <dsp:spPr>
        <a:xfrm>
          <a:off x="6118166" y="1562219"/>
          <a:ext cx="2908622" cy="208295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rtl="0">
            <a:lnSpc>
              <a:spcPct val="90000"/>
            </a:lnSpc>
            <a:spcBef>
              <a:spcPct val="0"/>
            </a:spcBef>
            <a:spcAft>
              <a:spcPct val="35000"/>
            </a:spcAft>
          </a:pPr>
          <a:r>
            <a:rPr lang="it-IT" sz="1300" kern="1200" dirty="0" smtClean="0"/>
            <a:t>in altri termini mettere in contraddizione l’ordinamento penale con quello </a:t>
          </a:r>
          <a:r>
            <a:rPr lang="it-IT" sz="1300" kern="1200" dirty="0" err="1" smtClean="0"/>
            <a:t>extrapenale</a:t>
          </a:r>
          <a:r>
            <a:rPr lang="it-IT" sz="1300" kern="1200" dirty="0" smtClean="0"/>
            <a:t>, rendendo assolutamente aleatorio lo svolgimento di una libera </a:t>
          </a:r>
          <a:r>
            <a:rPr lang="it-IT" sz="1300" kern="1200" dirty="0" smtClean="0"/>
            <a:t>professione</a:t>
          </a:r>
          <a:endParaRPr lang="it-IT" sz="1300" kern="1200" dirty="0"/>
        </a:p>
      </dsp:txBody>
      <dsp:txXfrm>
        <a:off x="6219848" y="1663901"/>
        <a:ext cx="2705258" cy="1879595"/>
      </dsp:txXfrm>
    </dsp:sp>
  </dsp:spTree>
</dsp:drawing>
</file>

<file path=ppt/diagrams/drawing5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BB8B49-5027-4099-9096-F2F02DD7ADEC}">
      <dsp:nvSpPr>
        <dsp:cNvPr id="0" name=""/>
        <dsp:cNvSpPr/>
      </dsp:nvSpPr>
      <dsp:spPr>
        <a:xfrm>
          <a:off x="0" y="3810372"/>
          <a:ext cx="8568952" cy="125064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it-IT" sz="2400" kern="1200" dirty="0" smtClean="0"/>
            <a:t>La mutevolezza del reale</a:t>
          </a:r>
          <a:endParaRPr lang="it-IT" sz="2400" kern="1200" dirty="0"/>
        </a:p>
      </dsp:txBody>
      <dsp:txXfrm>
        <a:off x="0" y="3810372"/>
        <a:ext cx="8568952" cy="675350"/>
      </dsp:txXfrm>
    </dsp:sp>
    <dsp:sp modelId="{0B3A07D7-6192-4EAD-89A3-D92BA5191FE9}">
      <dsp:nvSpPr>
        <dsp:cNvPr id="0" name=""/>
        <dsp:cNvSpPr/>
      </dsp:nvSpPr>
      <dsp:spPr>
        <a:xfrm>
          <a:off x="0" y="4460710"/>
          <a:ext cx="4284476" cy="575298"/>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2456" tIns="16510" rIns="92456" bIns="16510" numCol="1" spcCol="1270" anchor="ctr" anchorCtr="0">
          <a:noAutofit/>
        </a:bodyPr>
        <a:lstStyle/>
        <a:p>
          <a:pPr lvl="0" algn="ctr" defTabSz="577850">
            <a:lnSpc>
              <a:spcPct val="90000"/>
            </a:lnSpc>
            <a:spcBef>
              <a:spcPct val="0"/>
            </a:spcBef>
            <a:spcAft>
              <a:spcPct val="35000"/>
            </a:spcAft>
          </a:pPr>
          <a:r>
            <a:rPr lang="it-IT" sz="1300" kern="1200" dirty="0" smtClean="0"/>
            <a:t>Tra il sicuramente lecito ed il sicuramente illecito, residua una c.d. </a:t>
          </a:r>
          <a:r>
            <a:rPr lang="it-IT" sz="1300" b="1" kern="1200" dirty="0" smtClean="0"/>
            <a:t>fascia intermedia</a:t>
          </a:r>
          <a:r>
            <a:rPr lang="it-IT" sz="1300" kern="1200" dirty="0" smtClean="0"/>
            <a:t>, rispetto alla quale il dubbio dovrà essere sciolto volta per volta dal giudice</a:t>
          </a:r>
          <a:endParaRPr lang="it-IT" sz="1300" kern="1200" dirty="0"/>
        </a:p>
      </dsp:txBody>
      <dsp:txXfrm>
        <a:off x="0" y="4460710"/>
        <a:ext cx="4284476" cy="575298"/>
      </dsp:txXfrm>
    </dsp:sp>
    <dsp:sp modelId="{424AB41D-78C8-4455-A379-0984BD11DDBE}">
      <dsp:nvSpPr>
        <dsp:cNvPr id="0" name=""/>
        <dsp:cNvSpPr/>
      </dsp:nvSpPr>
      <dsp:spPr>
        <a:xfrm>
          <a:off x="4284476" y="4460710"/>
          <a:ext cx="4284476" cy="575298"/>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2456" tIns="16510" rIns="92456" bIns="16510" numCol="1" spcCol="1270" anchor="ctr" anchorCtr="0">
          <a:noAutofit/>
        </a:bodyPr>
        <a:lstStyle/>
        <a:p>
          <a:pPr lvl="0" algn="ctr" defTabSz="577850">
            <a:lnSpc>
              <a:spcPct val="90000"/>
            </a:lnSpc>
            <a:spcBef>
              <a:spcPct val="0"/>
            </a:spcBef>
            <a:spcAft>
              <a:spcPct val="35000"/>
            </a:spcAft>
          </a:pPr>
          <a:r>
            <a:rPr lang="it-IT" sz="1300" kern="1200" dirty="0" smtClean="0"/>
            <a:t>Tenendo conto di tutti gli elementi della situazione concretamente svoltasi</a:t>
          </a:r>
          <a:endParaRPr lang="it-IT" sz="1300" kern="1200" dirty="0"/>
        </a:p>
      </dsp:txBody>
      <dsp:txXfrm>
        <a:off x="4284476" y="4460710"/>
        <a:ext cx="4284476" cy="575298"/>
      </dsp:txXfrm>
    </dsp:sp>
    <dsp:sp modelId="{1BA34139-A5DB-4D71-A2BB-3B04BC780850}">
      <dsp:nvSpPr>
        <dsp:cNvPr id="0" name=""/>
        <dsp:cNvSpPr/>
      </dsp:nvSpPr>
      <dsp:spPr>
        <a:xfrm rot="10800000">
          <a:off x="0" y="1905633"/>
          <a:ext cx="8568952" cy="1923498"/>
        </a:xfrm>
        <a:prstGeom prst="upArrowCallou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it-IT" sz="2400" kern="1200" dirty="0" smtClean="0"/>
            <a:t>A </a:t>
          </a:r>
          <a:r>
            <a:rPr lang="it-IT" sz="2400" kern="1200" dirty="0" err="1" smtClean="0"/>
            <a:t>rigor</a:t>
          </a:r>
          <a:r>
            <a:rPr lang="it-IT" sz="2400" kern="1200" dirty="0" smtClean="0"/>
            <a:t> di logica, NO!</a:t>
          </a:r>
          <a:endParaRPr lang="it-IT" sz="2400" kern="1200" dirty="0"/>
        </a:p>
      </dsp:txBody>
      <dsp:txXfrm rot="-10800000">
        <a:off x="0" y="1905633"/>
        <a:ext cx="8568952" cy="675148"/>
      </dsp:txXfrm>
    </dsp:sp>
    <dsp:sp modelId="{A8CFABD5-5C0A-4BAA-8357-82FAD89E076D}">
      <dsp:nvSpPr>
        <dsp:cNvPr id="0" name=""/>
        <dsp:cNvSpPr/>
      </dsp:nvSpPr>
      <dsp:spPr>
        <a:xfrm>
          <a:off x="0" y="2595430"/>
          <a:ext cx="8568952" cy="575126"/>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2456" tIns="16510" rIns="92456" bIns="16510" numCol="1" spcCol="1270" anchor="ctr" anchorCtr="0">
          <a:noAutofit/>
        </a:bodyPr>
        <a:lstStyle/>
        <a:p>
          <a:pPr lvl="0" algn="ctr" defTabSz="577850">
            <a:lnSpc>
              <a:spcPct val="90000"/>
            </a:lnSpc>
            <a:spcBef>
              <a:spcPct val="0"/>
            </a:spcBef>
            <a:spcAft>
              <a:spcPct val="35000"/>
            </a:spcAft>
          </a:pPr>
          <a:r>
            <a:rPr lang="it-IT" sz="1300" kern="1200" dirty="0" smtClean="0"/>
            <a:t>L’attività di mera consulenza diviene penalmente rilevante proprio</a:t>
          </a:r>
        </a:p>
        <a:p>
          <a:pPr lvl="0" algn="ctr" defTabSz="577850">
            <a:lnSpc>
              <a:spcPct val="90000"/>
            </a:lnSpc>
            <a:spcBef>
              <a:spcPct val="0"/>
            </a:spcBef>
            <a:spcAft>
              <a:spcPct val="35000"/>
            </a:spcAft>
          </a:pPr>
          <a:r>
            <a:rPr lang="it-IT" sz="1300" b="1" u="none" kern="1200" dirty="0" smtClean="0">
              <a:solidFill>
                <a:schemeClr val="tx1"/>
              </a:solidFill>
            </a:rPr>
            <a:t> in quanto finalizzata a sospingere il cliente alla commissione del fatto di reato</a:t>
          </a:r>
          <a:endParaRPr lang="it-IT" sz="1300" b="1" u="none" kern="1200" dirty="0">
            <a:solidFill>
              <a:schemeClr val="tx1"/>
            </a:solidFill>
          </a:endParaRPr>
        </a:p>
      </dsp:txBody>
      <dsp:txXfrm>
        <a:off x="0" y="2595430"/>
        <a:ext cx="8568952" cy="575126"/>
      </dsp:txXfrm>
    </dsp:sp>
    <dsp:sp modelId="{97D85E64-B3CB-4818-B385-15195417BBCC}">
      <dsp:nvSpPr>
        <dsp:cNvPr id="0" name=""/>
        <dsp:cNvSpPr/>
      </dsp:nvSpPr>
      <dsp:spPr>
        <a:xfrm rot="10800000">
          <a:off x="0" y="0"/>
          <a:ext cx="8568952" cy="1923498"/>
        </a:xfrm>
        <a:prstGeom prst="upArrowCallou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it-IT" sz="2400" kern="1200" dirty="0" smtClean="0"/>
            <a:t>Posso rispondere di dolo eventuale?</a:t>
          </a:r>
          <a:endParaRPr lang="it-IT" sz="2400" kern="1200" dirty="0"/>
        </a:p>
      </dsp:txBody>
      <dsp:txXfrm rot="-10800000">
        <a:off x="0" y="0"/>
        <a:ext cx="8568952" cy="675148"/>
      </dsp:txXfrm>
    </dsp:sp>
    <dsp:sp modelId="{444ABDD1-494E-4FCE-87E6-C12468D6DD15}">
      <dsp:nvSpPr>
        <dsp:cNvPr id="0" name=""/>
        <dsp:cNvSpPr/>
      </dsp:nvSpPr>
      <dsp:spPr>
        <a:xfrm>
          <a:off x="0" y="676042"/>
          <a:ext cx="4284476" cy="575126"/>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2456" tIns="16510" rIns="92456" bIns="16510" numCol="1" spcCol="1270" anchor="ctr" anchorCtr="0">
          <a:noAutofit/>
        </a:bodyPr>
        <a:lstStyle/>
        <a:p>
          <a:pPr lvl="0" algn="ctr" defTabSz="577850">
            <a:lnSpc>
              <a:spcPct val="90000"/>
            </a:lnSpc>
            <a:spcBef>
              <a:spcPct val="0"/>
            </a:spcBef>
            <a:spcAft>
              <a:spcPct val="35000"/>
            </a:spcAft>
          </a:pPr>
          <a:r>
            <a:rPr lang="it-IT" sz="1300" kern="1200" dirty="0" smtClean="0"/>
            <a:t>Accettazione del rischio</a:t>
          </a:r>
          <a:endParaRPr lang="it-IT" sz="1300" kern="1200" dirty="0"/>
        </a:p>
      </dsp:txBody>
      <dsp:txXfrm>
        <a:off x="0" y="676042"/>
        <a:ext cx="4284476" cy="575126"/>
      </dsp:txXfrm>
    </dsp:sp>
    <dsp:sp modelId="{BEF27BCD-78EC-4DA1-9485-0216CE46140C}">
      <dsp:nvSpPr>
        <dsp:cNvPr id="0" name=""/>
        <dsp:cNvSpPr/>
      </dsp:nvSpPr>
      <dsp:spPr>
        <a:xfrm>
          <a:off x="4284476" y="676042"/>
          <a:ext cx="4284476" cy="575126"/>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2456" tIns="16510" rIns="92456" bIns="16510" numCol="1" spcCol="1270" anchor="ctr" anchorCtr="0">
          <a:noAutofit/>
        </a:bodyPr>
        <a:lstStyle/>
        <a:p>
          <a:pPr lvl="0" algn="ctr" defTabSz="577850">
            <a:lnSpc>
              <a:spcPct val="90000"/>
            </a:lnSpc>
            <a:spcBef>
              <a:spcPct val="0"/>
            </a:spcBef>
            <a:spcAft>
              <a:spcPct val="35000"/>
            </a:spcAft>
          </a:pPr>
          <a:r>
            <a:rPr lang="it-IT" sz="1300" kern="1200" dirty="0" smtClean="0"/>
            <a:t>Consapevolezza sfumata</a:t>
          </a:r>
          <a:endParaRPr lang="it-IT" sz="1300" kern="1200" dirty="0"/>
        </a:p>
      </dsp:txBody>
      <dsp:txXfrm>
        <a:off x="4284476" y="676042"/>
        <a:ext cx="4284476" cy="575126"/>
      </dsp:txXfrm>
    </dsp:sp>
  </dsp:spTree>
</dsp:drawing>
</file>

<file path=ppt/diagrams/drawing5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0D1AC5-AF2B-4642-ADB3-02620D127396}">
      <dsp:nvSpPr>
        <dsp:cNvPr id="0" name=""/>
        <dsp:cNvSpPr/>
      </dsp:nvSpPr>
      <dsp:spPr>
        <a:xfrm>
          <a:off x="3723545" y="0"/>
          <a:ext cx="2349464" cy="2349822"/>
        </a:xfrm>
        <a:prstGeom prst="circularArrow">
          <a:avLst>
            <a:gd name="adj1" fmla="val 10980"/>
            <a:gd name="adj2" fmla="val 1142322"/>
            <a:gd name="adj3" fmla="val 4500000"/>
            <a:gd name="adj4" fmla="val 10800000"/>
            <a:gd name="adj5" fmla="val 125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3948509-98DF-45FD-926E-572BEF7D6E4E}">
      <dsp:nvSpPr>
        <dsp:cNvPr id="0" name=""/>
        <dsp:cNvSpPr/>
      </dsp:nvSpPr>
      <dsp:spPr>
        <a:xfrm>
          <a:off x="4242854" y="848357"/>
          <a:ext cx="1305552" cy="6526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it-IT" sz="1200" b="1" kern="1200" dirty="0" err="1" smtClean="0"/>
            <a:t>Ddl</a:t>
          </a:r>
          <a:r>
            <a:rPr lang="it-IT" sz="1200" b="1" kern="1200" dirty="0" smtClean="0"/>
            <a:t> di delega al governo per la riforma del sistema fallimentare</a:t>
          </a:r>
          <a:endParaRPr lang="it-IT" sz="1200" b="1" kern="1200" dirty="0"/>
        </a:p>
      </dsp:txBody>
      <dsp:txXfrm>
        <a:off x="4242854" y="848357"/>
        <a:ext cx="1305552" cy="652619"/>
      </dsp:txXfrm>
    </dsp:sp>
    <dsp:sp modelId="{C061F776-A5D0-4607-B363-82F8BF93AA79}">
      <dsp:nvSpPr>
        <dsp:cNvPr id="0" name=""/>
        <dsp:cNvSpPr/>
      </dsp:nvSpPr>
      <dsp:spPr>
        <a:xfrm>
          <a:off x="3070989" y="1350147"/>
          <a:ext cx="2349464" cy="2349822"/>
        </a:xfrm>
        <a:prstGeom prst="leftCircularArrow">
          <a:avLst>
            <a:gd name="adj1" fmla="val 10980"/>
            <a:gd name="adj2" fmla="val 1142322"/>
            <a:gd name="adj3" fmla="val 6300000"/>
            <a:gd name="adj4" fmla="val 18900000"/>
            <a:gd name="adj5" fmla="val 125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66AB5E2-6F84-4727-9496-84EE08E5A895}">
      <dsp:nvSpPr>
        <dsp:cNvPr id="0" name=""/>
        <dsp:cNvSpPr/>
      </dsp:nvSpPr>
      <dsp:spPr>
        <a:xfrm>
          <a:off x="3592946" y="2206314"/>
          <a:ext cx="1305552" cy="6526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it-IT" sz="1200" b="1" kern="1200" dirty="0" smtClean="0"/>
            <a:t>Evitare, per quanto possibile, la crisi d’impresa</a:t>
          </a:r>
          <a:endParaRPr lang="it-IT" sz="1200" b="1" kern="1200" dirty="0"/>
        </a:p>
      </dsp:txBody>
      <dsp:txXfrm>
        <a:off x="3592946" y="2206314"/>
        <a:ext cx="1305552" cy="652619"/>
      </dsp:txXfrm>
    </dsp:sp>
    <dsp:sp modelId="{1ECADCCC-CEC4-481E-9DA9-D7426E94EA5E}">
      <dsp:nvSpPr>
        <dsp:cNvPr id="0" name=""/>
        <dsp:cNvSpPr/>
      </dsp:nvSpPr>
      <dsp:spPr>
        <a:xfrm>
          <a:off x="3890765" y="2861862"/>
          <a:ext cx="2018554" cy="2019363"/>
        </a:xfrm>
        <a:prstGeom prst="blockArc">
          <a:avLst>
            <a:gd name="adj1" fmla="val 13500000"/>
            <a:gd name="adj2" fmla="val 10800000"/>
            <a:gd name="adj3" fmla="val 1274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5442536-246F-4469-AC1E-4FE1AEECA11C}">
      <dsp:nvSpPr>
        <dsp:cNvPr id="0" name=""/>
        <dsp:cNvSpPr/>
      </dsp:nvSpPr>
      <dsp:spPr>
        <a:xfrm>
          <a:off x="4245942" y="3566223"/>
          <a:ext cx="1305552" cy="6526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it-IT" sz="1200" b="1" kern="1200" dirty="0" smtClean="0"/>
            <a:t>Misure premiali per il </a:t>
          </a:r>
          <a:r>
            <a:rPr lang="it-IT" sz="1200" b="1" kern="1200" dirty="0" err="1" smtClean="0"/>
            <a:t>debitore..e</a:t>
          </a:r>
          <a:r>
            <a:rPr lang="it-IT" sz="1200" b="1" kern="1200" dirty="0" smtClean="0"/>
            <a:t> </a:t>
          </a:r>
          <a:r>
            <a:rPr lang="it-IT" sz="1200" b="1" kern="1200" dirty="0" err="1" smtClean="0"/>
            <a:t>l’</a:t>
          </a:r>
          <a:r>
            <a:rPr lang="it-IT" sz="1200" b="1" i="1" kern="1200" dirty="0" err="1" smtClean="0"/>
            <a:t>adviso</a:t>
          </a:r>
          <a:r>
            <a:rPr lang="it-IT" sz="1200" b="1" kern="1200" dirty="0" err="1" smtClean="0"/>
            <a:t>r</a:t>
          </a:r>
          <a:r>
            <a:rPr lang="it-IT" sz="1200" kern="1200" dirty="0" smtClean="0"/>
            <a:t>?</a:t>
          </a:r>
          <a:endParaRPr lang="it-IT" sz="1200" kern="1200" dirty="0"/>
        </a:p>
      </dsp:txBody>
      <dsp:txXfrm>
        <a:off x="4245942" y="3566223"/>
        <a:ext cx="1305552" cy="652619"/>
      </dsp:txXfrm>
    </dsp:sp>
  </dsp:spTree>
</dsp:drawing>
</file>

<file path=ppt/diagrams/drawing5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861B1B-0898-40AB-8570-1C4634230AD1}">
      <dsp:nvSpPr>
        <dsp:cNvPr id="0" name=""/>
        <dsp:cNvSpPr/>
      </dsp:nvSpPr>
      <dsp:spPr>
        <a:xfrm>
          <a:off x="0" y="0"/>
          <a:ext cx="7772400" cy="143914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just" defTabSz="711200">
            <a:lnSpc>
              <a:spcPct val="90000"/>
            </a:lnSpc>
            <a:spcBef>
              <a:spcPct val="0"/>
            </a:spcBef>
            <a:spcAft>
              <a:spcPct val="35000"/>
            </a:spcAft>
          </a:pPr>
          <a:r>
            <a:rPr lang="it-IT" sz="1600" kern="1200" dirty="0" smtClean="0"/>
            <a:t>Le procedure di allerta sono uno strumento che ha l’obiettivo di far emergere, prima di ogni intervento dell’autorità giudiziaria, le difficoltà </a:t>
          </a:r>
          <a:r>
            <a:rPr lang="it-IT" sz="1600" kern="1200" dirty="0" smtClean="0"/>
            <a:t>dell’impresa</a:t>
          </a:r>
          <a:endParaRPr lang="it-IT" sz="1600" kern="1200" dirty="0" smtClean="0"/>
        </a:p>
        <a:p>
          <a:pPr lvl="0" algn="just" defTabSz="711200">
            <a:lnSpc>
              <a:spcPct val="90000"/>
            </a:lnSpc>
            <a:spcBef>
              <a:spcPct val="0"/>
            </a:spcBef>
            <a:spcAft>
              <a:spcPct val="35000"/>
            </a:spcAft>
          </a:pPr>
          <a:r>
            <a:rPr lang="it-IT" sz="1600" kern="1200" dirty="0" smtClean="0"/>
            <a:t>Riconoscere per tempo la sussistenza di una situazione di crisi o insolvenza è la prima condizione per poter attivare tentativi di </a:t>
          </a:r>
          <a:r>
            <a:rPr lang="it-IT" sz="1600" kern="1200" dirty="0" smtClean="0"/>
            <a:t>soluzione</a:t>
          </a:r>
          <a:endParaRPr lang="it-IT" sz="1600" kern="1200" dirty="0"/>
        </a:p>
      </dsp:txBody>
      <dsp:txXfrm>
        <a:off x="42151" y="42151"/>
        <a:ext cx="6219449" cy="1354843"/>
      </dsp:txXfrm>
    </dsp:sp>
    <dsp:sp modelId="{B4D40C31-7E49-4DB6-A661-59AC77CE6E55}">
      <dsp:nvSpPr>
        <dsp:cNvPr id="0" name=""/>
        <dsp:cNvSpPr/>
      </dsp:nvSpPr>
      <dsp:spPr>
        <a:xfrm>
          <a:off x="685799" y="1679003"/>
          <a:ext cx="7772400" cy="143914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just" defTabSz="711200">
            <a:lnSpc>
              <a:spcPct val="90000"/>
            </a:lnSpc>
            <a:spcBef>
              <a:spcPct val="0"/>
            </a:spcBef>
            <a:spcAft>
              <a:spcPct val="35000"/>
            </a:spcAft>
          </a:pPr>
          <a:r>
            <a:rPr lang="it-IT" sz="1600" kern="1200" dirty="0" smtClean="0"/>
            <a:t>È uno strumento stragiudiziale e confidenziale di sostegno alle imprese, diretto a una rapida analisi delle cause del malessere economico e finanziario dell’impresa, destinato a sfociare in un servizio di composizione assistita della </a:t>
          </a:r>
          <a:r>
            <a:rPr lang="it-IT" sz="1600" kern="1200" dirty="0" smtClean="0"/>
            <a:t>crisi</a:t>
          </a:r>
          <a:endParaRPr lang="it-IT" sz="1600" kern="1200" dirty="0" smtClean="0"/>
        </a:p>
      </dsp:txBody>
      <dsp:txXfrm>
        <a:off x="727950" y="1721154"/>
        <a:ext cx="6066853" cy="1354843"/>
      </dsp:txXfrm>
    </dsp:sp>
    <dsp:sp modelId="{5DB73D39-E551-4790-A20E-59ACB670C4DA}">
      <dsp:nvSpPr>
        <dsp:cNvPr id="0" name=""/>
        <dsp:cNvSpPr/>
      </dsp:nvSpPr>
      <dsp:spPr>
        <a:xfrm>
          <a:off x="1371599" y="3358006"/>
          <a:ext cx="7772400" cy="143914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it-IT" sz="1800" b="1" kern="1200" dirty="0" smtClean="0"/>
            <a:t>Facilita un’emersione precoce della crisi d’impresa e una sua risoluzione </a:t>
          </a:r>
          <a:r>
            <a:rPr lang="it-IT" sz="1800" b="1" kern="1200" dirty="0" smtClean="0"/>
            <a:t>assistita</a:t>
          </a:r>
          <a:endParaRPr lang="it-IT" sz="1800" b="1" kern="1200" dirty="0"/>
        </a:p>
      </dsp:txBody>
      <dsp:txXfrm>
        <a:off x="1413750" y="3400157"/>
        <a:ext cx="6066853" cy="1354843"/>
      </dsp:txXfrm>
    </dsp:sp>
    <dsp:sp modelId="{0EF28625-D095-4398-84D0-76CEB6DF9F35}">
      <dsp:nvSpPr>
        <dsp:cNvPr id="0" name=""/>
        <dsp:cNvSpPr/>
      </dsp:nvSpPr>
      <dsp:spPr>
        <a:xfrm>
          <a:off x="6836955" y="1091352"/>
          <a:ext cx="935444" cy="935444"/>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it-IT" sz="3600" kern="1200"/>
        </a:p>
      </dsp:txBody>
      <dsp:txXfrm>
        <a:off x="7047430" y="1091352"/>
        <a:ext cx="514494" cy="703922"/>
      </dsp:txXfrm>
    </dsp:sp>
    <dsp:sp modelId="{C070C084-CC09-4A55-871B-7A035F7E2BA4}">
      <dsp:nvSpPr>
        <dsp:cNvPr id="0" name=""/>
        <dsp:cNvSpPr/>
      </dsp:nvSpPr>
      <dsp:spPr>
        <a:xfrm>
          <a:off x="7522755" y="2760760"/>
          <a:ext cx="935444" cy="935444"/>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it-IT" sz="3600" kern="1200"/>
        </a:p>
      </dsp:txBody>
      <dsp:txXfrm>
        <a:off x="7733230" y="2760760"/>
        <a:ext cx="514494" cy="70392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E46DB3-371D-47B2-8232-2A2970AE0585}">
      <dsp:nvSpPr>
        <dsp:cNvPr id="0" name=""/>
        <dsp:cNvSpPr/>
      </dsp:nvSpPr>
      <dsp:spPr>
        <a:xfrm>
          <a:off x="0" y="432047"/>
          <a:ext cx="7056784" cy="2163433"/>
        </a:xfrm>
        <a:prstGeom prst="roundRect">
          <a:avLst/>
        </a:prstGeom>
        <a:solidFill>
          <a:schemeClr val="lt1"/>
        </a:solidFill>
        <a:ln w="25400" cap="flat" cmpd="sng" algn="ctr">
          <a:solidFill>
            <a:srgbClr val="9B170D"/>
          </a:solidFill>
          <a:prstDash val="solid"/>
        </a:ln>
        <a:effectLst/>
        <a:scene3d>
          <a:camera prst="orthographicFront"/>
          <a:lightRig rig="flat" dir="t"/>
        </a:scene3d>
        <a:sp3d/>
      </dsp:spPr>
      <dsp:style>
        <a:lnRef idx="2">
          <a:schemeClr val="accent4"/>
        </a:lnRef>
        <a:fillRef idx="1">
          <a:schemeClr val="lt1"/>
        </a:fillRef>
        <a:effectRef idx="0">
          <a:schemeClr val="accent4"/>
        </a:effectRef>
        <a:fontRef idx="minor">
          <a:schemeClr val="dk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it-IT" sz="2000" kern="1200" dirty="0" smtClean="0"/>
            <a:t>Nel concorso di persone nel reato la volontà di concorrere </a:t>
          </a:r>
          <a:r>
            <a:rPr lang="it-IT" sz="2000" b="1" u="none" kern="1200" dirty="0" smtClean="0"/>
            <a:t>non presuppone necessariamente un previo accordo </a:t>
          </a:r>
          <a:r>
            <a:rPr lang="it-IT" sz="2000" kern="1200" dirty="0" smtClean="0"/>
            <a:t>[…] essendo sufficiente che la coscienza del contributo fornito all’altrui condotta esiste unilateralmente, con la conseguenza che essa può indifferentemente manifestarsi </a:t>
          </a:r>
          <a:r>
            <a:rPr lang="it-IT" sz="2000" i="1" u="none" kern="1200" dirty="0" smtClean="0"/>
            <a:t>come previo concerto </a:t>
          </a:r>
          <a:r>
            <a:rPr lang="it-IT" sz="2000" u="none" kern="1200" dirty="0" smtClean="0"/>
            <a:t>o come </a:t>
          </a:r>
          <a:r>
            <a:rPr lang="it-IT" sz="2000" i="1" u="none" kern="1200" dirty="0" smtClean="0"/>
            <a:t>intesa istantanea </a:t>
          </a:r>
          <a:r>
            <a:rPr lang="it-IT" sz="2000" u="none" kern="1200" dirty="0" smtClean="0"/>
            <a:t>ovvero come </a:t>
          </a:r>
          <a:r>
            <a:rPr lang="it-IT" sz="2000" i="1" u="none" kern="1200" dirty="0" smtClean="0"/>
            <a:t>semplice adesione</a:t>
          </a:r>
          <a:r>
            <a:rPr lang="it-IT" sz="2000" u="none" kern="1200" dirty="0" smtClean="0"/>
            <a:t> </a:t>
          </a:r>
          <a:r>
            <a:rPr lang="it-IT" sz="2000" kern="1200" dirty="0" smtClean="0"/>
            <a:t>all’opera di un altro che rimane </a:t>
          </a:r>
          <a:r>
            <a:rPr lang="it-IT" sz="2000" kern="1200" dirty="0" smtClean="0"/>
            <a:t>ignaro </a:t>
          </a:r>
          <a:endParaRPr lang="it-IT" sz="2000" kern="1200" dirty="0" smtClean="0"/>
        </a:p>
      </dsp:txBody>
      <dsp:txXfrm>
        <a:off x="105610" y="537657"/>
        <a:ext cx="6845564" cy="1952213"/>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E46DB3-371D-47B2-8232-2A2970AE0585}">
      <dsp:nvSpPr>
        <dsp:cNvPr id="0" name=""/>
        <dsp:cNvSpPr/>
      </dsp:nvSpPr>
      <dsp:spPr>
        <a:xfrm>
          <a:off x="0" y="764453"/>
          <a:ext cx="6844208" cy="1191721"/>
        </a:xfrm>
        <a:prstGeom prst="roundRect">
          <a:avLst/>
        </a:prstGeom>
        <a:solidFill>
          <a:schemeClr val="lt1"/>
        </a:solidFill>
        <a:ln w="25400" cap="flat" cmpd="sng" algn="ctr">
          <a:solidFill>
            <a:srgbClr val="9B170D"/>
          </a:solidFill>
          <a:prstDash val="solid"/>
        </a:ln>
        <a:effectLst/>
        <a:scene3d>
          <a:camera prst="orthographicFront"/>
          <a:lightRig rig="flat" dir="t"/>
        </a:scene3d>
        <a:sp3d/>
      </dsp:spPr>
      <dsp:style>
        <a:lnRef idx="2">
          <a:schemeClr val="accent4"/>
        </a:lnRef>
        <a:fillRef idx="1">
          <a:schemeClr val="lt1"/>
        </a:fillRef>
        <a:effectRef idx="0">
          <a:schemeClr val="accent4"/>
        </a:effectRef>
        <a:fontRef idx="minor">
          <a:schemeClr val="dk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it-IT" sz="2000" kern="1200" dirty="0" smtClean="0"/>
            <a:t>Ricorre il concorso nel reato anche quando un soggetto agevoli la condotta delittuosa di altri senza previo accordo e, se del caso, </a:t>
          </a:r>
          <a:r>
            <a:rPr lang="it-IT" sz="2000" b="1" i="1" u="none" kern="1200" dirty="0" smtClean="0"/>
            <a:t>anche se il soggetto agevolato non ne sia consapevole</a:t>
          </a:r>
        </a:p>
      </dsp:txBody>
      <dsp:txXfrm>
        <a:off x="58175" y="822628"/>
        <a:ext cx="6727858" cy="1075371"/>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B1B6A7-91F5-46AE-AB69-8D18A7CB5C1E}">
      <dsp:nvSpPr>
        <dsp:cNvPr id="0" name=""/>
        <dsp:cNvSpPr/>
      </dsp:nvSpPr>
      <dsp:spPr>
        <a:xfrm>
          <a:off x="3551" y="687086"/>
          <a:ext cx="1816426" cy="495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0" tIns="63500" rIns="177800" bIns="63500" numCol="1" spcCol="1270" anchor="ctr" anchorCtr="0">
          <a:noAutofit/>
        </a:bodyPr>
        <a:lstStyle/>
        <a:p>
          <a:pPr lvl="0" algn="r" defTabSz="1111250">
            <a:lnSpc>
              <a:spcPct val="90000"/>
            </a:lnSpc>
            <a:spcBef>
              <a:spcPct val="0"/>
            </a:spcBef>
            <a:spcAft>
              <a:spcPct val="35000"/>
            </a:spcAft>
          </a:pPr>
          <a:endParaRPr lang="it-IT" sz="2500" kern="1200" dirty="0"/>
        </a:p>
      </dsp:txBody>
      <dsp:txXfrm>
        <a:off x="3551" y="687086"/>
        <a:ext cx="1816426" cy="495000"/>
      </dsp:txXfrm>
    </dsp:sp>
    <dsp:sp modelId="{94A2A62F-3791-45B3-890D-425C4970A877}">
      <dsp:nvSpPr>
        <dsp:cNvPr id="0" name=""/>
        <dsp:cNvSpPr/>
      </dsp:nvSpPr>
      <dsp:spPr>
        <a:xfrm>
          <a:off x="1819977" y="176617"/>
          <a:ext cx="363285" cy="1515937"/>
        </a:xfrm>
        <a:prstGeom prst="leftBrace">
          <a:avLst>
            <a:gd name="adj1" fmla="val 35000"/>
            <a:gd name="adj2" fmla="val 5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44EC1F9-843F-4541-9A71-23336CDCE585}">
      <dsp:nvSpPr>
        <dsp:cNvPr id="0" name=""/>
        <dsp:cNvSpPr/>
      </dsp:nvSpPr>
      <dsp:spPr>
        <a:xfrm>
          <a:off x="2328576" y="176617"/>
          <a:ext cx="4940679" cy="151593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228600" lvl="1" indent="-228600" algn="just" defTabSz="1111250">
            <a:lnSpc>
              <a:spcPct val="90000"/>
            </a:lnSpc>
            <a:spcBef>
              <a:spcPct val="0"/>
            </a:spcBef>
            <a:spcAft>
              <a:spcPct val="15000"/>
            </a:spcAft>
            <a:buChar char="••"/>
          </a:pPr>
          <a:r>
            <a:rPr lang="it-IT" sz="2500" kern="1200" dirty="0" smtClean="0"/>
            <a:t>Tutti i </a:t>
          </a:r>
          <a:r>
            <a:rPr lang="it-IT" sz="2500" b="1" kern="1200" dirty="0" smtClean="0"/>
            <a:t>reati fallimentari </a:t>
          </a:r>
          <a:r>
            <a:rPr lang="it-IT" sz="2500" kern="1200" dirty="0" smtClean="0"/>
            <a:t>postulano il possesso di una determinata </a:t>
          </a:r>
          <a:r>
            <a:rPr lang="it-IT" sz="2500" b="1" kern="1200" dirty="0" smtClean="0">
              <a:solidFill>
                <a:schemeClr val="accent6"/>
              </a:solidFill>
            </a:rPr>
            <a:t>qualifica soggettiva </a:t>
          </a:r>
          <a:r>
            <a:rPr lang="it-IT" sz="2500" kern="1200" dirty="0" smtClean="0"/>
            <a:t>in capo al soggetto </a:t>
          </a:r>
          <a:r>
            <a:rPr lang="it-IT" sz="2500" kern="1200" dirty="0" smtClean="0"/>
            <a:t>attivo</a:t>
          </a:r>
          <a:endParaRPr lang="it-IT" sz="2500" kern="1200" dirty="0"/>
        </a:p>
      </dsp:txBody>
      <dsp:txXfrm>
        <a:off x="2328576" y="176617"/>
        <a:ext cx="4940679" cy="1515937"/>
      </dsp:txXfrm>
    </dsp:sp>
    <dsp:sp modelId="{BD1547A7-1D15-4C38-B6EC-8AB4F2AE3458}">
      <dsp:nvSpPr>
        <dsp:cNvPr id="0" name=""/>
        <dsp:cNvSpPr/>
      </dsp:nvSpPr>
      <dsp:spPr>
        <a:xfrm>
          <a:off x="3551" y="2803492"/>
          <a:ext cx="1816426" cy="495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0" tIns="63500" rIns="177800" bIns="63500" numCol="1" spcCol="1270" anchor="ctr" anchorCtr="0">
          <a:noAutofit/>
        </a:bodyPr>
        <a:lstStyle/>
        <a:p>
          <a:pPr lvl="0" algn="r" defTabSz="1111250">
            <a:lnSpc>
              <a:spcPct val="90000"/>
            </a:lnSpc>
            <a:spcBef>
              <a:spcPct val="0"/>
            </a:spcBef>
            <a:spcAft>
              <a:spcPct val="35000"/>
            </a:spcAft>
          </a:pPr>
          <a:endParaRPr lang="it-IT" sz="2500" kern="1200"/>
        </a:p>
      </dsp:txBody>
      <dsp:txXfrm>
        <a:off x="3551" y="2803492"/>
        <a:ext cx="1816426" cy="495000"/>
      </dsp:txXfrm>
    </dsp:sp>
    <dsp:sp modelId="{BFC43FA1-DCBE-44C2-932D-525F4644E23E}">
      <dsp:nvSpPr>
        <dsp:cNvPr id="0" name=""/>
        <dsp:cNvSpPr/>
      </dsp:nvSpPr>
      <dsp:spPr>
        <a:xfrm>
          <a:off x="1819977" y="1782555"/>
          <a:ext cx="363285" cy="2536875"/>
        </a:xfrm>
        <a:prstGeom prst="leftBrace">
          <a:avLst>
            <a:gd name="adj1" fmla="val 35000"/>
            <a:gd name="adj2" fmla="val 5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02818AD-4A0D-4A0A-81D8-D37D431BF5FF}">
      <dsp:nvSpPr>
        <dsp:cNvPr id="0" name=""/>
        <dsp:cNvSpPr/>
      </dsp:nvSpPr>
      <dsp:spPr>
        <a:xfrm>
          <a:off x="2328576" y="1782555"/>
          <a:ext cx="4940679" cy="253687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228600" lvl="1" indent="-228600" algn="just" defTabSz="1111250">
            <a:lnSpc>
              <a:spcPct val="90000"/>
            </a:lnSpc>
            <a:spcBef>
              <a:spcPct val="0"/>
            </a:spcBef>
            <a:spcAft>
              <a:spcPct val="15000"/>
            </a:spcAft>
            <a:buChar char="••"/>
          </a:pPr>
          <a:r>
            <a:rPr lang="it-IT" sz="2500" kern="1200" dirty="0" smtClean="0"/>
            <a:t>Sono c.d. </a:t>
          </a:r>
          <a:r>
            <a:rPr lang="it-IT" sz="2500" b="1" kern="1200" dirty="0" smtClean="0"/>
            <a:t>reati propri </a:t>
          </a:r>
          <a:r>
            <a:rPr lang="it-IT" sz="2500" kern="1200" dirty="0" smtClean="0"/>
            <a:t>che si caratterizzano per avere una soggettività ristretta, nel senso che </a:t>
          </a:r>
          <a:r>
            <a:rPr lang="it-IT" sz="2500" b="1" kern="1200" dirty="0" smtClean="0">
              <a:solidFill>
                <a:schemeClr val="accent6"/>
              </a:solidFill>
            </a:rPr>
            <a:t>non possono essere commessi da chiunque</a:t>
          </a:r>
          <a:r>
            <a:rPr lang="it-IT" sz="2500" kern="1200" dirty="0" smtClean="0"/>
            <a:t>, ma </a:t>
          </a:r>
          <a:r>
            <a:rPr lang="it-IT" sz="2500" b="1" i="0" u="none" kern="1200" dirty="0" smtClean="0">
              <a:solidFill>
                <a:schemeClr val="accent6"/>
              </a:solidFill>
            </a:rPr>
            <a:t>solo da determinati soggetti individuati in base alla loro qualifica o </a:t>
          </a:r>
          <a:r>
            <a:rPr lang="it-IT" sz="2500" b="1" i="0" u="none" kern="1200" dirty="0" smtClean="0">
              <a:solidFill>
                <a:schemeClr val="accent6"/>
              </a:solidFill>
            </a:rPr>
            <a:t>funzione</a:t>
          </a:r>
          <a:endParaRPr lang="it-IT" sz="2500" b="1" i="0" u="none" kern="1200" dirty="0">
            <a:solidFill>
              <a:schemeClr val="accent6"/>
            </a:solidFill>
          </a:endParaRPr>
        </a:p>
      </dsp:txBody>
      <dsp:txXfrm>
        <a:off x="2328576" y="1782555"/>
        <a:ext cx="4940679" cy="2536875"/>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B7A8363-3542-4A67-9F2F-2A64F8AFE870}">
      <dsp:nvSpPr>
        <dsp:cNvPr id="0" name=""/>
        <dsp:cNvSpPr/>
      </dsp:nvSpPr>
      <dsp:spPr>
        <a:xfrm>
          <a:off x="3159" y="1048387"/>
          <a:ext cx="1615946" cy="5680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45720" rIns="128016" bIns="45720" numCol="1" spcCol="1270" anchor="ctr" anchorCtr="0">
          <a:noAutofit/>
        </a:bodyPr>
        <a:lstStyle/>
        <a:p>
          <a:pPr lvl="0" algn="r" defTabSz="800100">
            <a:lnSpc>
              <a:spcPct val="90000"/>
            </a:lnSpc>
            <a:spcBef>
              <a:spcPct val="0"/>
            </a:spcBef>
            <a:spcAft>
              <a:spcPct val="35000"/>
            </a:spcAft>
          </a:pPr>
          <a:r>
            <a:rPr lang="it-IT" sz="1800" b="1" i="1" kern="1200" dirty="0" smtClean="0"/>
            <a:t>Condotta del fallito</a:t>
          </a:r>
          <a:endParaRPr lang="it-IT" sz="1800" b="1" i="1" kern="1200" dirty="0"/>
        </a:p>
      </dsp:txBody>
      <dsp:txXfrm>
        <a:off x="3159" y="1048387"/>
        <a:ext cx="1615946" cy="568012"/>
      </dsp:txXfrm>
    </dsp:sp>
    <dsp:sp modelId="{26D17656-0FC4-49DB-A1FC-1C5D45A30F9A}">
      <dsp:nvSpPr>
        <dsp:cNvPr id="0" name=""/>
        <dsp:cNvSpPr/>
      </dsp:nvSpPr>
      <dsp:spPr>
        <a:xfrm>
          <a:off x="1619105" y="906384"/>
          <a:ext cx="323189" cy="852018"/>
        </a:xfrm>
        <a:prstGeom prst="leftBrace">
          <a:avLst>
            <a:gd name="adj1" fmla="val 35000"/>
            <a:gd name="adj2" fmla="val 5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C10CF59-8F7F-41AF-A869-C7B8EC612088}">
      <dsp:nvSpPr>
        <dsp:cNvPr id="0" name=""/>
        <dsp:cNvSpPr/>
      </dsp:nvSpPr>
      <dsp:spPr>
        <a:xfrm>
          <a:off x="2071570" y="906384"/>
          <a:ext cx="4395374" cy="85201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171450" lvl="1" indent="-171450" algn="just" defTabSz="800100">
            <a:lnSpc>
              <a:spcPct val="90000"/>
            </a:lnSpc>
            <a:spcBef>
              <a:spcPct val="0"/>
            </a:spcBef>
            <a:spcAft>
              <a:spcPct val="15000"/>
            </a:spcAft>
            <a:buChar char="••"/>
          </a:pPr>
          <a:r>
            <a:rPr lang="it-IT" sz="1800" kern="1200" dirty="0" smtClean="0"/>
            <a:t>Uno dei compartecipi pone in essere la condotta tipica descritta dalla norma </a:t>
          </a:r>
          <a:r>
            <a:rPr lang="it-IT" sz="1800" kern="1200" dirty="0" smtClean="0"/>
            <a:t>incriminatrice</a:t>
          </a:r>
          <a:endParaRPr lang="it-IT" sz="1800" kern="1200" dirty="0"/>
        </a:p>
      </dsp:txBody>
      <dsp:txXfrm>
        <a:off x="2071570" y="906384"/>
        <a:ext cx="4395374" cy="852018"/>
      </dsp:txXfrm>
    </dsp:sp>
    <dsp:sp modelId="{CCA49A36-6FFC-4675-86E8-02CBFB70C89D}">
      <dsp:nvSpPr>
        <dsp:cNvPr id="0" name=""/>
        <dsp:cNvSpPr/>
      </dsp:nvSpPr>
      <dsp:spPr>
        <a:xfrm>
          <a:off x="3159" y="1973559"/>
          <a:ext cx="1615946" cy="8019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45720" rIns="128016" bIns="45720" numCol="1" spcCol="1270" anchor="ctr" anchorCtr="0">
          <a:noAutofit/>
        </a:bodyPr>
        <a:lstStyle/>
        <a:p>
          <a:pPr lvl="0" algn="r" defTabSz="800100">
            <a:lnSpc>
              <a:spcPct val="90000"/>
            </a:lnSpc>
            <a:spcBef>
              <a:spcPct val="0"/>
            </a:spcBef>
            <a:spcAft>
              <a:spcPct val="35000"/>
            </a:spcAft>
          </a:pPr>
          <a:r>
            <a:rPr lang="it-IT" sz="1800" b="1" i="1" kern="1200" dirty="0" smtClean="0"/>
            <a:t>Condotta dell’</a:t>
          </a:r>
          <a:r>
            <a:rPr lang="it-IT" sz="1800" b="1" i="1" kern="1200" dirty="0" err="1" smtClean="0"/>
            <a:t>extraneus</a:t>
          </a:r>
          <a:r>
            <a:rPr lang="it-IT" sz="1800" b="1" i="1" kern="1200" dirty="0" smtClean="0"/>
            <a:t> </a:t>
          </a:r>
          <a:r>
            <a:rPr lang="it-IT" sz="1800" b="1" i="0" kern="1200" dirty="0" smtClean="0"/>
            <a:t>consulente</a:t>
          </a:r>
          <a:endParaRPr lang="it-IT" sz="1800" b="1" i="0" kern="1200" dirty="0"/>
        </a:p>
      </dsp:txBody>
      <dsp:txXfrm>
        <a:off x="3159" y="1973559"/>
        <a:ext cx="1615946" cy="801900"/>
      </dsp:txXfrm>
    </dsp:sp>
    <dsp:sp modelId="{23B60302-C75A-481C-BD06-2D6B15C1BC6E}">
      <dsp:nvSpPr>
        <dsp:cNvPr id="0" name=""/>
        <dsp:cNvSpPr/>
      </dsp:nvSpPr>
      <dsp:spPr>
        <a:xfrm>
          <a:off x="1619105" y="1823203"/>
          <a:ext cx="323189" cy="1102612"/>
        </a:xfrm>
        <a:prstGeom prst="leftBrace">
          <a:avLst>
            <a:gd name="adj1" fmla="val 35000"/>
            <a:gd name="adj2" fmla="val 5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9104D32-1E7D-43A8-BFE7-C9AFA3513FE3}">
      <dsp:nvSpPr>
        <dsp:cNvPr id="0" name=""/>
        <dsp:cNvSpPr/>
      </dsp:nvSpPr>
      <dsp:spPr>
        <a:xfrm>
          <a:off x="2071570" y="1823203"/>
          <a:ext cx="4395374" cy="110261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171450" lvl="1" indent="-171450" algn="just" defTabSz="800100">
            <a:lnSpc>
              <a:spcPct val="90000"/>
            </a:lnSpc>
            <a:spcBef>
              <a:spcPct val="0"/>
            </a:spcBef>
            <a:spcAft>
              <a:spcPct val="15000"/>
            </a:spcAft>
            <a:buChar char="••"/>
          </a:pPr>
          <a:r>
            <a:rPr lang="it-IT" sz="1800" kern="1200" dirty="0" smtClean="0"/>
            <a:t>L’attività dell’</a:t>
          </a:r>
          <a:r>
            <a:rPr lang="it-IT" sz="1800" i="1" kern="1200" dirty="0" err="1" smtClean="0"/>
            <a:t>extraneus</a:t>
          </a:r>
          <a:r>
            <a:rPr lang="it-IT" sz="1800" i="1" kern="1200" dirty="0" smtClean="0"/>
            <a:t> </a:t>
          </a:r>
          <a:r>
            <a:rPr lang="it-IT" sz="1800" kern="1200" dirty="0" smtClean="0"/>
            <a:t>(il consulente) deve essere causalmente collegabile all’evento verificatosi ed essere posta in essere nella consapevolezza della qualifica dell’</a:t>
          </a:r>
          <a:r>
            <a:rPr lang="it-IT" sz="1800" kern="1200" dirty="0" err="1" smtClean="0"/>
            <a:t>intraneo</a:t>
          </a:r>
          <a:endParaRPr lang="it-IT" sz="1800" kern="1200" dirty="0"/>
        </a:p>
      </dsp:txBody>
      <dsp:txXfrm>
        <a:off x="2071570" y="1823203"/>
        <a:ext cx="4395374" cy="1102612"/>
      </dsp:txXfrm>
    </dsp:sp>
  </dsp:spTree>
</dsp:drawing>
</file>

<file path=ppt/diagrams/layout1.xml><?xml version="1.0" encoding="utf-8"?>
<dgm:layoutDef xmlns:dgm="http://schemas.openxmlformats.org/drawingml/2006/diagram" xmlns:a="http://schemas.openxmlformats.org/drawingml/2006/main" uniqueId="urn:microsoft.com/office/officeart/2005/8/layout/arrow6">
  <dgm:title val=""/>
  <dgm:desc val=""/>
  <dgm:catLst>
    <dgm:cat type="relationship" pri="4000"/>
    <dgm:cat type="process" pri="29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ctr"/>
      <dgm:param type="vertAlign" val="mid"/>
      <dgm:param type="ar" val="2.5"/>
    </dgm:alg>
    <dgm:shape xmlns:r="http://schemas.openxmlformats.org/officeDocument/2006/relationships" r:blip="">
      <dgm:adjLst/>
    </dgm:shape>
    <dgm:presOf/>
    <dgm:constrLst>
      <dgm:constr type="primFontSz" for="des" ptType="node" op="equ"/>
      <dgm:constr type="w" for="ch" forName="ribbon" refType="h" refFor="ch" refForName="ribbon" fact="2.5"/>
      <dgm:constr type="h" for="ch" forName="leftArrowText" refType="h" fact="0.49"/>
      <dgm:constr type="ctrY" for="ch" forName="leftArrowText" refType="ctrY" refFor="ch" refForName="ribbon"/>
      <dgm:constr type="ctrYOff" for="ch" forName="leftArrowText" refType="h" refFor="ch" refForName="ribbon" fact="-0.08"/>
      <dgm:constr type="l" for="ch" forName="leftArrowText" refType="w" refFor="ch" refForName="ribbon" fact="0.12"/>
      <dgm:constr type="r" for="ch" forName="leftArrowText" refType="w" refFor="ch" refForName="ribbon" fact="0.45"/>
      <dgm:constr type="h" for="ch" forName="rightArrowText" refType="h" fact="0.49"/>
      <dgm:constr type="ctrY" for="ch" forName="rightArrowText" refType="ctrY" refFor="ch" refForName="ribbon"/>
      <dgm:constr type="ctrYOff" for="ch" forName="rightArrowText" refType="h" refFor="ch" refForName="ribbon" fact="0.08"/>
      <dgm:constr type="l" for="ch" forName="rightArrowText" refType="w" refFor="ch" refForName="ribbon" fact="0.5"/>
      <dgm:constr type="r" for="ch" forName="rightArrowText" refType="w" refFor="ch" refForName="ribbon" fact="0.89"/>
    </dgm:constrLst>
    <dgm:ruleLst/>
    <dgm:choose name="Name0">
      <dgm:if name="Name1" axis="ch" ptType="node" func="cnt" op="gte" val="1">
        <dgm:layoutNode name="ribbon" styleLbl="node1">
          <dgm:alg type="sp"/>
          <dgm:shape xmlns:r="http://schemas.openxmlformats.org/officeDocument/2006/relationships" type="leftRightRibbon" r:blip="">
            <dgm:adjLst/>
          </dgm:shape>
          <dgm:presOf/>
          <dgm:constrLst/>
          <dgm:ruleLst/>
        </dgm:layoutNode>
        <dgm:layoutNode name="leftArrowText" styleLbl="node1">
          <dgm:varLst>
            <dgm:chMax val="0"/>
            <dgm:bulletEnabled val="1"/>
          </dgm:varLst>
          <dgm:alg type="tx">
            <dgm:param type="txAnchorVertCh" val="mid"/>
          </dgm:alg>
          <dgm:shape xmlns:r="http://schemas.openxmlformats.org/officeDocument/2006/relationships" type="rect" r:blip="" hideGeom="1">
            <dgm:adjLst/>
          </dgm:shape>
          <dgm:choose name="Name2">
            <dgm:if name="Name3" func="var" arg="dir" op="equ" val="norm">
              <dgm:presOf axis="ch desOrSelf" ptType="node node" st="1 1" cnt="1 0"/>
            </dgm:if>
            <dgm:else name="Name4">
              <dgm:presOf axis="ch desOrSelf" ptType="node node" st="2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layoutNode name="rightArrowText" styleLbl="node1">
          <dgm:varLst>
            <dgm:chMax val="0"/>
            <dgm:bulletEnabled val="1"/>
          </dgm:varLst>
          <dgm:alg type="tx">
            <dgm:param type="txAnchorVertCh" val="mid"/>
          </dgm:alg>
          <dgm:shape xmlns:r="http://schemas.openxmlformats.org/officeDocument/2006/relationships" type="rect" r:blip="" hideGeom="1">
            <dgm:adjLst/>
          </dgm:shape>
          <dgm:choose name="Name5">
            <dgm:if name="Name6" func="var" arg="dir" op="equ" val="norm">
              <dgm:presOf axis="ch desOrSelf" ptType="node node" st="2 1" cnt="1 0"/>
            </dgm:if>
            <dgm:else name="Name7">
              <dgm:presOf axis="ch desOrSelf" ptType="node node" st="1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if>
      <dgm:else name="Name8"/>
    </dgm:choose>
  </dgm:layoutNode>
</dgm:layoutDef>
</file>

<file path=ppt/diagrams/layout10.xml><?xml version="1.0" encoding="utf-8"?>
<dgm:layoutDef xmlns:dgm="http://schemas.openxmlformats.org/drawingml/2006/diagram" xmlns:a="http://schemas.openxmlformats.org/drawingml/2006/main" uniqueId="urn:microsoft.com/office/officeart/2005/8/layout/hProcess7">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presOf axis="self"/>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17.xml><?xml version="1.0" encoding="utf-8"?>
<dgm:layoutDef xmlns:dgm="http://schemas.openxmlformats.org/drawingml/2006/diagram" xmlns:a="http://schemas.openxmlformats.org/drawingml/2006/main" uniqueId="urn:diagrams.loki3.com/BracketList+Icon">
  <dgm:title val="Elenco verticale con parentesi"/>
  <dgm:desc val="Mostra blocchi di informazioni raggruppate. Risultati ottimali con grandi quantità di testo di livello 2."/>
  <dgm:catLst>
    <dgm:cat type="list" pri="4110"/>
    <dgm:cat type="officeonline" pri="30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layout18.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19.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arrow6">
  <dgm:title val=""/>
  <dgm:desc val=""/>
  <dgm:catLst>
    <dgm:cat type="relationship" pri="4000"/>
    <dgm:cat type="process" pri="29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ctr"/>
      <dgm:param type="vertAlign" val="mid"/>
      <dgm:param type="ar" val="2.5"/>
    </dgm:alg>
    <dgm:shape xmlns:r="http://schemas.openxmlformats.org/officeDocument/2006/relationships" r:blip="">
      <dgm:adjLst/>
    </dgm:shape>
    <dgm:presOf/>
    <dgm:constrLst>
      <dgm:constr type="primFontSz" for="des" ptType="node" op="equ"/>
      <dgm:constr type="w" for="ch" forName="ribbon" refType="h" refFor="ch" refForName="ribbon" fact="2.5"/>
      <dgm:constr type="h" for="ch" forName="leftArrowText" refType="h" fact="0.49"/>
      <dgm:constr type="ctrY" for="ch" forName="leftArrowText" refType="ctrY" refFor="ch" refForName="ribbon"/>
      <dgm:constr type="ctrYOff" for="ch" forName="leftArrowText" refType="h" refFor="ch" refForName="ribbon" fact="-0.08"/>
      <dgm:constr type="l" for="ch" forName="leftArrowText" refType="w" refFor="ch" refForName="ribbon" fact="0.12"/>
      <dgm:constr type="r" for="ch" forName="leftArrowText" refType="w" refFor="ch" refForName="ribbon" fact="0.45"/>
      <dgm:constr type="h" for="ch" forName="rightArrowText" refType="h" fact="0.49"/>
      <dgm:constr type="ctrY" for="ch" forName="rightArrowText" refType="ctrY" refFor="ch" refForName="ribbon"/>
      <dgm:constr type="ctrYOff" for="ch" forName="rightArrowText" refType="h" refFor="ch" refForName="ribbon" fact="0.08"/>
      <dgm:constr type="l" for="ch" forName="rightArrowText" refType="w" refFor="ch" refForName="ribbon" fact="0.5"/>
      <dgm:constr type="r" for="ch" forName="rightArrowText" refType="w" refFor="ch" refForName="ribbon" fact="0.89"/>
    </dgm:constrLst>
    <dgm:ruleLst/>
    <dgm:choose name="Name0">
      <dgm:if name="Name1" axis="ch" ptType="node" func="cnt" op="gte" val="1">
        <dgm:layoutNode name="ribbon" styleLbl="node1">
          <dgm:alg type="sp"/>
          <dgm:shape xmlns:r="http://schemas.openxmlformats.org/officeDocument/2006/relationships" type="leftRightRibbon" r:blip="">
            <dgm:adjLst/>
          </dgm:shape>
          <dgm:presOf/>
          <dgm:constrLst/>
          <dgm:ruleLst/>
        </dgm:layoutNode>
        <dgm:layoutNode name="leftArrowText" styleLbl="node1">
          <dgm:varLst>
            <dgm:chMax val="0"/>
            <dgm:bulletEnabled val="1"/>
          </dgm:varLst>
          <dgm:alg type="tx">
            <dgm:param type="txAnchorVertCh" val="mid"/>
          </dgm:alg>
          <dgm:shape xmlns:r="http://schemas.openxmlformats.org/officeDocument/2006/relationships" type="rect" r:blip="" hideGeom="1">
            <dgm:adjLst/>
          </dgm:shape>
          <dgm:choose name="Name2">
            <dgm:if name="Name3" func="var" arg="dir" op="equ" val="norm">
              <dgm:presOf axis="ch desOrSelf" ptType="node node" st="1 1" cnt="1 0"/>
            </dgm:if>
            <dgm:else name="Name4">
              <dgm:presOf axis="ch desOrSelf" ptType="node node" st="2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layoutNode name="rightArrowText" styleLbl="node1">
          <dgm:varLst>
            <dgm:chMax val="0"/>
            <dgm:bulletEnabled val="1"/>
          </dgm:varLst>
          <dgm:alg type="tx">
            <dgm:param type="txAnchorVertCh" val="mid"/>
          </dgm:alg>
          <dgm:shape xmlns:r="http://schemas.openxmlformats.org/officeDocument/2006/relationships" type="rect" r:blip="" hideGeom="1">
            <dgm:adjLst/>
          </dgm:shape>
          <dgm:choose name="Name5">
            <dgm:if name="Name6" func="var" arg="dir" op="equ" val="norm">
              <dgm:presOf axis="ch desOrSelf" ptType="node node" st="2 1" cnt="1 0"/>
            </dgm:if>
            <dgm:else name="Name7">
              <dgm:presOf axis="ch desOrSelf" ptType="node node" st="1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if>
      <dgm:else name="Name8"/>
    </dgm:choose>
  </dgm:layoutNode>
</dgm:layoutDef>
</file>

<file path=ppt/diagrams/layout2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3.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2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7.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4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4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3.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44.xml><?xml version="1.0" encoding="utf-8"?>
<dgm:layoutDef xmlns:dgm="http://schemas.openxmlformats.org/drawingml/2006/diagram" xmlns:a="http://schemas.openxmlformats.org/drawingml/2006/main" uniqueId="urn:microsoft.com/office/officeart/2005/8/layout/hProcess7">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presOf axis="self"/>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layout4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7.xml><?xml version="1.0" encoding="utf-8"?>
<dgm:layoutDef xmlns:dgm="http://schemas.openxmlformats.org/drawingml/2006/diagram" xmlns:a="http://schemas.openxmlformats.org/drawingml/2006/main" uniqueId="urn:microsoft.com/office/officeart/2005/8/layout/arrow1">
  <dgm:title val=""/>
  <dgm:desc val=""/>
  <dgm:catLst>
    <dgm:cat type="relationship" pri="7000"/>
    <dgm:cat type="process" pri="32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ycle">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equ" val="2">
        <dgm:constrLst>
          <dgm:constr type="primFontSz" for="ch" ptType="node" op="equ" val="65"/>
          <dgm:constr type="w" for="ch" ptType="node" refType="w"/>
          <dgm:constr type="h" for="ch" ptType="node" refType="w" refFor="ch" refPtType="node"/>
          <dgm:constr type="sibSp" refType="w" refFor="ch" refPtType="node" fact="0.1"/>
          <dgm:constr type="diam" refType="w" refFor="ch" refPtType="node" fact="1.1"/>
        </dgm:constrLst>
      </dgm:if>
      <dgm:if name="Name11" axis="ch" ptType="node" func="cnt" op="equ" val="5">
        <dgm:constrLst>
          <dgm:constr type="primFontSz" for="ch" ptType="node" op="equ" val="65"/>
          <dgm:constr type="w" for="ch" ptType="node" refType="w"/>
          <dgm:constr type="h" for="ch" ptType="node" refType="w" refFor="ch" refPtType="node"/>
          <dgm:constr type="sibSp" refType="w" refFor="ch" refPtType="node" fact="-0.24"/>
        </dgm:constrLst>
      </dgm:if>
      <dgm:if name="Name12" axis="ch" ptType="node" func="cnt" op="equ" val="6">
        <dgm:constrLst>
          <dgm:constr type="primFontSz" for="ch" ptType="node" op="equ" val="65"/>
          <dgm:constr type="w" for="ch" ptType="node" refType="w"/>
          <dgm:constr type="h" for="ch" ptType="node" refType="w" refFor="ch" refPtType="node"/>
          <dgm:constr type="sibSp" refType="w" refFor="ch" refPtType="node" fact="-0.2"/>
        </dgm:constrLst>
      </dgm:if>
      <dgm:if name="Name13" axis="ch" ptType="node" func="cnt" op="equ" val="8">
        <dgm:constrLst>
          <dgm:constr type="primFontSz" for="ch" ptType="node" op="equ" val="65"/>
          <dgm:constr type="w" for="ch" ptType="node" refType="w"/>
          <dgm:constr type="h" for="ch" ptType="node" refType="w" refFor="ch" refPtType="node"/>
          <dgm:constr type="sibSp" refType="w" refFor="ch" refPtType="node" fact="-0.15"/>
        </dgm:constrLst>
      </dgm:if>
      <dgm:if name="Name14" axis="ch" ptType="node" func="cnt" op="equ" val="10">
        <dgm:constrLst>
          <dgm:constr type="primFontSz" for="ch" ptType="node" op="lte" val="65"/>
          <dgm:constr type="w" for="ch" ptType="node" refType="w"/>
          <dgm:constr type="h" for="ch" ptType="node" refType="w" refFor="ch" refPtType="node"/>
          <dgm:constr type="sibSp" refType="w" refFor="ch" refPtType="node" fact="-0.24"/>
        </dgm:constrLst>
      </dgm:if>
      <dgm:else name="Name15">
        <dgm:constrLst>
          <dgm:constr type="primFontSz" for="ch" ptType="node" op="equ" val="65"/>
          <dgm:constr type="w" for="ch" ptType="node" refType="w"/>
          <dgm:constr type="h" for="ch" ptType="node" refType="w" refFor="ch" refPtType="node"/>
          <dgm:constr type="sibSp" refType="w" refFor="ch" refPtType="node" fact="-0.35"/>
        </dgm:constrLst>
      </dgm:else>
    </dgm:choose>
    <dgm:ruleLst/>
    <dgm:forEach name="Name16" axis="ch" ptType="node">
      <dgm:layoutNode name="arrow">
        <dgm:varLst>
          <dgm:bulletEnabled val="1"/>
        </dgm:varLst>
        <dgm:alg type="tx"/>
        <dgm:shape xmlns:r="http://schemas.openxmlformats.org/officeDocument/2006/relationships" type="upArrow" r:blip="">
          <dgm:adjLst>
            <dgm:adj idx="2" val="0.35"/>
          </dgm:adjLst>
        </dgm:shape>
        <dgm:presOf axis="desOrSelf" ptType="node"/>
        <dgm:constrLst/>
        <dgm:ruleLst>
          <dgm:rule type="primFontSz" val="5" fact="NaN" max="NaN"/>
        </dgm:ruleLst>
      </dgm:layoutNode>
    </dgm:forEach>
  </dgm:layoutNode>
</dgm:layoutDef>
</file>

<file path=ppt/diagrams/layout4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9.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50.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5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52.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layout53.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diagrams.loki3.com/BracketList+Icon">
  <dgm:title val="Elenco verticale con parentesi"/>
  <dgm:desc val="Mostra blocchi di informazioni raggruppate. Risultati ottimali con grandi quantità di testo di livello 2."/>
  <dgm:catLst>
    <dgm:cat type="list" pri="4110"/>
    <dgm:cat type="officeonline" pri="30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layout9.xml><?xml version="1.0" encoding="utf-8"?>
<dgm:layoutDef xmlns:dgm="http://schemas.openxmlformats.org/drawingml/2006/diagram" xmlns:a="http://schemas.openxmlformats.org/drawingml/2006/main" uniqueId="urn:diagrams.loki3.com/BracketList+Icon">
  <dgm:title val="Elenco verticale con parentesi"/>
  <dgm:desc val="Mostra blocchi di informazioni raggruppate. Risultati ottimali con grandi quantità di testo di livello 2."/>
  <dgm:catLst>
    <dgm:cat type="list" pri="4110"/>
    <dgm:cat type="officeonline" pri="30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8.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9.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0.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7.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8.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9.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0.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8.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6347" cy="496491"/>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51342" y="0"/>
            <a:ext cx="2946347" cy="496491"/>
          </a:xfrm>
          <a:prstGeom prst="rect">
            <a:avLst/>
          </a:prstGeom>
        </p:spPr>
        <p:txBody>
          <a:bodyPr vert="horz" lIns="91440" tIns="45720" rIns="91440" bIns="45720" rtlCol="0"/>
          <a:lstStyle>
            <a:lvl1pPr algn="r">
              <a:defRPr sz="1200"/>
            </a:lvl1pPr>
          </a:lstStyle>
          <a:p>
            <a:fld id="{036A8E50-49C7-4F02-BBA3-85510AB5BFA0}" type="datetimeFigureOut">
              <a:rPr lang="it-IT" smtClean="0"/>
              <a:t>30/11/2017</a:t>
            </a:fld>
            <a:endParaRPr lang="it-IT"/>
          </a:p>
        </p:txBody>
      </p:sp>
      <p:sp>
        <p:nvSpPr>
          <p:cNvPr id="4" name="Segnaposto immagine diapositiva 3"/>
          <p:cNvSpPr>
            <a:spLocks noGrp="1" noRot="1" noChangeAspect="1"/>
          </p:cNvSpPr>
          <p:nvPr>
            <p:ph type="sldImg" idx="2"/>
          </p:nvPr>
        </p:nvSpPr>
        <p:spPr>
          <a:xfrm>
            <a:off x="917575" y="744538"/>
            <a:ext cx="4964113" cy="3724275"/>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927" y="4716661"/>
            <a:ext cx="5439410" cy="4468416"/>
          </a:xfrm>
          <a:prstGeom prst="rect">
            <a:avLst/>
          </a:prstGeom>
        </p:spPr>
        <p:txBody>
          <a:bodyPr vert="horz" lIns="91440" tIns="45720" rIns="91440" bIns="45720" rtlCol="0"/>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9431599"/>
            <a:ext cx="2946347" cy="496491"/>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51342" y="9431599"/>
            <a:ext cx="2946347" cy="496491"/>
          </a:xfrm>
          <a:prstGeom prst="rect">
            <a:avLst/>
          </a:prstGeom>
        </p:spPr>
        <p:txBody>
          <a:bodyPr vert="horz" lIns="91440" tIns="45720" rIns="91440" bIns="45720" rtlCol="0" anchor="b"/>
          <a:lstStyle>
            <a:lvl1pPr algn="r">
              <a:defRPr sz="1200"/>
            </a:lvl1pPr>
          </a:lstStyle>
          <a:p>
            <a:fld id="{48E1503D-1114-4816-B427-F084F7931A2F}" type="slidenum">
              <a:rPr lang="it-IT" smtClean="0"/>
              <a:t>‹N›</a:t>
            </a:fld>
            <a:endParaRPr lang="it-IT"/>
          </a:p>
        </p:txBody>
      </p:sp>
    </p:spTree>
    <p:extLst>
      <p:ext uri="{BB962C8B-B14F-4D97-AF65-F5344CB8AC3E}">
        <p14:creationId xmlns:p14="http://schemas.microsoft.com/office/powerpoint/2010/main" val="6262372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771AA22C-7151-46FF-94FE-9834006707D7}" type="datetimeFigureOut">
              <a:rPr lang="it-IT" smtClean="0"/>
              <a:t>30/11/2017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39D21DB-FE3C-42AC-B078-4DC4D0E1B4A9}" type="slidenum">
              <a:rPr lang="it-IT" smtClean="0"/>
              <a:t>‹N›</a:t>
            </a:fld>
            <a:endParaRPr lang="it-IT"/>
          </a:p>
        </p:txBody>
      </p:sp>
    </p:spTree>
    <p:extLst>
      <p:ext uri="{BB962C8B-B14F-4D97-AF65-F5344CB8AC3E}">
        <p14:creationId xmlns:p14="http://schemas.microsoft.com/office/powerpoint/2010/main" val="9616970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771AA22C-7151-46FF-94FE-9834006707D7}" type="datetimeFigureOut">
              <a:rPr lang="it-IT" smtClean="0"/>
              <a:t>30/11/2017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39D21DB-FE3C-42AC-B078-4DC4D0E1B4A9}" type="slidenum">
              <a:rPr lang="it-IT" smtClean="0"/>
              <a:t>‹N›</a:t>
            </a:fld>
            <a:endParaRPr lang="it-IT"/>
          </a:p>
        </p:txBody>
      </p:sp>
    </p:spTree>
    <p:extLst>
      <p:ext uri="{BB962C8B-B14F-4D97-AF65-F5344CB8AC3E}">
        <p14:creationId xmlns:p14="http://schemas.microsoft.com/office/powerpoint/2010/main" val="38141810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771AA22C-7151-46FF-94FE-9834006707D7}" type="datetimeFigureOut">
              <a:rPr lang="it-IT" smtClean="0"/>
              <a:t>30/11/2017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39D21DB-FE3C-42AC-B078-4DC4D0E1B4A9}" type="slidenum">
              <a:rPr lang="it-IT" smtClean="0"/>
              <a:t>‹N›</a:t>
            </a:fld>
            <a:endParaRPr lang="it-IT"/>
          </a:p>
        </p:txBody>
      </p:sp>
    </p:spTree>
    <p:extLst>
      <p:ext uri="{BB962C8B-B14F-4D97-AF65-F5344CB8AC3E}">
        <p14:creationId xmlns:p14="http://schemas.microsoft.com/office/powerpoint/2010/main" val="3870066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771AA22C-7151-46FF-94FE-9834006707D7}" type="datetimeFigureOut">
              <a:rPr lang="it-IT" smtClean="0"/>
              <a:t>30/11/2017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39D21DB-FE3C-42AC-B078-4DC4D0E1B4A9}" type="slidenum">
              <a:rPr lang="it-IT" smtClean="0"/>
              <a:t>‹N›</a:t>
            </a:fld>
            <a:endParaRPr lang="it-IT"/>
          </a:p>
        </p:txBody>
      </p:sp>
    </p:spTree>
    <p:extLst>
      <p:ext uri="{BB962C8B-B14F-4D97-AF65-F5344CB8AC3E}">
        <p14:creationId xmlns:p14="http://schemas.microsoft.com/office/powerpoint/2010/main" val="28739265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771AA22C-7151-46FF-94FE-9834006707D7}" type="datetimeFigureOut">
              <a:rPr lang="it-IT" smtClean="0"/>
              <a:t>30/11/2017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39D21DB-FE3C-42AC-B078-4DC4D0E1B4A9}" type="slidenum">
              <a:rPr lang="it-IT" smtClean="0"/>
              <a:t>‹N›</a:t>
            </a:fld>
            <a:endParaRPr lang="it-IT"/>
          </a:p>
        </p:txBody>
      </p:sp>
    </p:spTree>
    <p:extLst>
      <p:ext uri="{BB962C8B-B14F-4D97-AF65-F5344CB8AC3E}">
        <p14:creationId xmlns:p14="http://schemas.microsoft.com/office/powerpoint/2010/main" val="12271007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771AA22C-7151-46FF-94FE-9834006707D7}" type="datetimeFigureOut">
              <a:rPr lang="it-IT" smtClean="0"/>
              <a:t>30/11/2017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39D21DB-FE3C-42AC-B078-4DC4D0E1B4A9}" type="slidenum">
              <a:rPr lang="it-IT" smtClean="0"/>
              <a:t>‹N›</a:t>
            </a:fld>
            <a:endParaRPr lang="it-IT"/>
          </a:p>
        </p:txBody>
      </p:sp>
    </p:spTree>
    <p:extLst>
      <p:ext uri="{BB962C8B-B14F-4D97-AF65-F5344CB8AC3E}">
        <p14:creationId xmlns:p14="http://schemas.microsoft.com/office/powerpoint/2010/main" val="42440722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771AA22C-7151-46FF-94FE-9834006707D7}" type="datetimeFigureOut">
              <a:rPr lang="it-IT" smtClean="0"/>
              <a:t>30/11/2017</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839D21DB-FE3C-42AC-B078-4DC4D0E1B4A9}" type="slidenum">
              <a:rPr lang="it-IT" smtClean="0"/>
              <a:t>‹N›</a:t>
            </a:fld>
            <a:endParaRPr lang="it-IT"/>
          </a:p>
        </p:txBody>
      </p:sp>
    </p:spTree>
    <p:extLst>
      <p:ext uri="{BB962C8B-B14F-4D97-AF65-F5344CB8AC3E}">
        <p14:creationId xmlns:p14="http://schemas.microsoft.com/office/powerpoint/2010/main" val="42933470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771AA22C-7151-46FF-94FE-9834006707D7}" type="datetimeFigureOut">
              <a:rPr lang="it-IT" smtClean="0"/>
              <a:t>30/11/2017</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839D21DB-FE3C-42AC-B078-4DC4D0E1B4A9}" type="slidenum">
              <a:rPr lang="it-IT" smtClean="0"/>
              <a:t>‹N›</a:t>
            </a:fld>
            <a:endParaRPr lang="it-IT"/>
          </a:p>
        </p:txBody>
      </p:sp>
    </p:spTree>
    <p:extLst>
      <p:ext uri="{BB962C8B-B14F-4D97-AF65-F5344CB8AC3E}">
        <p14:creationId xmlns:p14="http://schemas.microsoft.com/office/powerpoint/2010/main" val="20499701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771AA22C-7151-46FF-94FE-9834006707D7}" type="datetimeFigureOut">
              <a:rPr lang="it-IT" smtClean="0"/>
              <a:t>30/11/2017</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839D21DB-FE3C-42AC-B078-4DC4D0E1B4A9}" type="slidenum">
              <a:rPr lang="it-IT" smtClean="0"/>
              <a:t>‹N›</a:t>
            </a:fld>
            <a:endParaRPr lang="it-IT"/>
          </a:p>
        </p:txBody>
      </p:sp>
    </p:spTree>
    <p:extLst>
      <p:ext uri="{BB962C8B-B14F-4D97-AF65-F5344CB8AC3E}">
        <p14:creationId xmlns:p14="http://schemas.microsoft.com/office/powerpoint/2010/main" val="34985976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771AA22C-7151-46FF-94FE-9834006707D7}" type="datetimeFigureOut">
              <a:rPr lang="it-IT" smtClean="0"/>
              <a:t>30/11/2017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39D21DB-FE3C-42AC-B078-4DC4D0E1B4A9}" type="slidenum">
              <a:rPr lang="it-IT" smtClean="0"/>
              <a:t>‹N›</a:t>
            </a:fld>
            <a:endParaRPr lang="it-IT"/>
          </a:p>
        </p:txBody>
      </p:sp>
    </p:spTree>
    <p:extLst>
      <p:ext uri="{BB962C8B-B14F-4D97-AF65-F5344CB8AC3E}">
        <p14:creationId xmlns:p14="http://schemas.microsoft.com/office/powerpoint/2010/main" val="5889329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771AA22C-7151-46FF-94FE-9834006707D7}" type="datetimeFigureOut">
              <a:rPr lang="it-IT" smtClean="0"/>
              <a:t>30/11/2017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39D21DB-FE3C-42AC-B078-4DC4D0E1B4A9}" type="slidenum">
              <a:rPr lang="it-IT" smtClean="0"/>
              <a:t>‹N›</a:t>
            </a:fld>
            <a:endParaRPr lang="it-IT"/>
          </a:p>
        </p:txBody>
      </p:sp>
    </p:spTree>
    <p:extLst>
      <p:ext uri="{BB962C8B-B14F-4D97-AF65-F5344CB8AC3E}">
        <p14:creationId xmlns:p14="http://schemas.microsoft.com/office/powerpoint/2010/main" val="41044516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dirty="0"/>
              <a:t>Fare clic per modificare lo stile del titolo</a:t>
            </a:r>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dirty="0"/>
              <a:t>Fare clic per modificare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1AA22C-7151-46FF-94FE-9834006707D7}" type="datetimeFigureOut">
              <a:rPr lang="it-IT" smtClean="0"/>
              <a:t>30/11/2017</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9D21DB-FE3C-42AC-B078-4DC4D0E1B4A9}" type="slidenum">
              <a:rPr lang="it-IT" smtClean="0"/>
              <a:t>‹N›</a:t>
            </a:fld>
            <a:endParaRPr lang="it-IT"/>
          </a:p>
        </p:txBody>
      </p:sp>
    </p:spTree>
    <p:extLst>
      <p:ext uri="{BB962C8B-B14F-4D97-AF65-F5344CB8AC3E}">
        <p14:creationId xmlns:p14="http://schemas.microsoft.com/office/powerpoint/2010/main" val="8587860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2.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2.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2.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diagramLayout" Target="../diagrams/layout21.xml"/><Relationship Id="rId3" Type="http://schemas.openxmlformats.org/officeDocument/2006/relationships/diagramLayout" Target="../diagrams/layout20.xml"/><Relationship Id="rId7" Type="http://schemas.openxmlformats.org/officeDocument/2006/relationships/diagramData" Target="../diagrams/data21.xml"/><Relationship Id="rId2" Type="http://schemas.openxmlformats.org/officeDocument/2006/relationships/diagramData" Target="../diagrams/data20.xml"/><Relationship Id="rId1" Type="http://schemas.openxmlformats.org/officeDocument/2006/relationships/slideLayout" Target="../slideLayouts/slideLayout2.xml"/><Relationship Id="rId6" Type="http://schemas.microsoft.com/office/2007/relationships/diagramDrawing" Target="../diagrams/drawing20.xml"/><Relationship Id="rId11" Type="http://schemas.microsoft.com/office/2007/relationships/diagramDrawing" Target="../diagrams/drawing21.xml"/><Relationship Id="rId5" Type="http://schemas.openxmlformats.org/officeDocument/2006/relationships/diagramColors" Target="../diagrams/colors20.xml"/><Relationship Id="rId10" Type="http://schemas.openxmlformats.org/officeDocument/2006/relationships/diagramColors" Target="../diagrams/colors21.xml"/><Relationship Id="rId4" Type="http://schemas.openxmlformats.org/officeDocument/2006/relationships/diagramQuickStyle" Target="../diagrams/quickStyle20.xml"/><Relationship Id="rId9" Type="http://schemas.openxmlformats.org/officeDocument/2006/relationships/diagramQuickStyle" Target="../diagrams/quickStyle2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22.xml"/><Relationship Id="rId2" Type="http://schemas.openxmlformats.org/officeDocument/2006/relationships/diagramData" Target="../diagrams/data22.xml"/><Relationship Id="rId1" Type="http://schemas.openxmlformats.org/officeDocument/2006/relationships/slideLayout" Target="../slideLayouts/slideLayout2.xml"/><Relationship Id="rId6" Type="http://schemas.microsoft.com/office/2007/relationships/diagramDrawing" Target="../diagrams/drawing22.xml"/><Relationship Id="rId5" Type="http://schemas.openxmlformats.org/officeDocument/2006/relationships/diagramColors" Target="../diagrams/colors22.xml"/><Relationship Id="rId4" Type="http://schemas.openxmlformats.org/officeDocument/2006/relationships/diagramQuickStyle" Target="../diagrams/quickStyle2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3.jpe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23.xml"/><Relationship Id="rId2" Type="http://schemas.openxmlformats.org/officeDocument/2006/relationships/diagramData" Target="../diagrams/data23.xml"/><Relationship Id="rId1" Type="http://schemas.openxmlformats.org/officeDocument/2006/relationships/slideLayout" Target="../slideLayouts/slideLayout2.xml"/><Relationship Id="rId6" Type="http://schemas.microsoft.com/office/2007/relationships/diagramDrawing" Target="../diagrams/drawing23.xml"/><Relationship Id="rId5" Type="http://schemas.openxmlformats.org/officeDocument/2006/relationships/diagramColors" Target="../diagrams/colors23.xml"/><Relationship Id="rId4" Type="http://schemas.openxmlformats.org/officeDocument/2006/relationships/diagramQuickStyle" Target="../diagrams/quickStyle23.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24.xml"/><Relationship Id="rId2" Type="http://schemas.openxmlformats.org/officeDocument/2006/relationships/diagramData" Target="../diagrams/data24.xml"/><Relationship Id="rId1" Type="http://schemas.openxmlformats.org/officeDocument/2006/relationships/slideLayout" Target="../slideLayouts/slideLayout2.xml"/><Relationship Id="rId6" Type="http://schemas.microsoft.com/office/2007/relationships/diagramDrawing" Target="../diagrams/drawing24.xml"/><Relationship Id="rId5" Type="http://schemas.openxmlformats.org/officeDocument/2006/relationships/diagramColors" Target="../diagrams/colors24.xml"/><Relationship Id="rId4" Type="http://schemas.openxmlformats.org/officeDocument/2006/relationships/diagramQuickStyle" Target="../diagrams/quickStyle24.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25.xml"/><Relationship Id="rId2" Type="http://schemas.openxmlformats.org/officeDocument/2006/relationships/diagramData" Target="../diagrams/data25.xml"/><Relationship Id="rId1" Type="http://schemas.openxmlformats.org/officeDocument/2006/relationships/slideLayout" Target="../slideLayouts/slideLayout2.xml"/><Relationship Id="rId6" Type="http://schemas.microsoft.com/office/2007/relationships/diagramDrawing" Target="../diagrams/drawing25.xml"/><Relationship Id="rId5" Type="http://schemas.openxmlformats.org/officeDocument/2006/relationships/diagramColors" Target="../diagrams/colors25.xml"/><Relationship Id="rId4" Type="http://schemas.openxmlformats.org/officeDocument/2006/relationships/diagramQuickStyle" Target="../diagrams/quickStyle25.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26.xml"/><Relationship Id="rId2" Type="http://schemas.openxmlformats.org/officeDocument/2006/relationships/diagramData" Target="../diagrams/data26.xml"/><Relationship Id="rId1" Type="http://schemas.openxmlformats.org/officeDocument/2006/relationships/slideLayout" Target="../slideLayouts/slideLayout2.xml"/><Relationship Id="rId6" Type="http://schemas.microsoft.com/office/2007/relationships/diagramDrawing" Target="../diagrams/drawing26.xml"/><Relationship Id="rId5" Type="http://schemas.openxmlformats.org/officeDocument/2006/relationships/diagramColors" Target="../diagrams/colors26.xml"/><Relationship Id="rId4" Type="http://schemas.openxmlformats.org/officeDocument/2006/relationships/diagramQuickStyle" Target="../diagrams/quickStyle26.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27.xml"/><Relationship Id="rId2" Type="http://schemas.openxmlformats.org/officeDocument/2006/relationships/diagramData" Target="../diagrams/data27.xml"/><Relationship Id="rId1" Type="http://schemas.openxmlformats.org/officeDocument/2006/relationships/slideLayout" Target="../slideLayouts/slideLayout2.xml"/><Relationship Id="rId6" Type="http://schemas.microsoft.com/office/2007/relationships/diagramDrawing" Target="../diagrams/drawing27.xml"/><Relationship Id="rId5" Type="http://schemas.openxmlformats.org/officeDocument/2006/relationships/diagramColors" Target="../diagrams/colors27.xml"/><Relationship Id="rId4" Type="http://schemas.openxmlformats.org/officeDocument/2006/relationships/diagramQuickStyle" Target="../diagrams/quickStyle27.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28.xml"/><Relationship Id="rId2" Type="http://schemas.openxmlformats.org/officeDocument/2006/relationships/diagramData" Target="../diagrams/data28.xml"/><Relationship Id="rId1" Type="http://schemas.openxmlformats.org/officeDocument/2006/relationships/slideLayout" Target="../slideLayouts/slideLayout2.xml"/><Relationship Id="rId6" Type="http://schemas.microsoft.com/office/2007/relationships/diagramDrawing" Target="../diagrams/drawing28.xml"/><Relationship Id="rId5" Type="http://schemas.openxmlformats.org/officeDocument/2006/relationships/diagramColors" Target="../diagrams/colors28.xml"/><Relationship Id="rId4" Type="http://schemas.openxmlformats.org/officeDocument/2006/relationships/diagramQuickStyle" Target="../diagrams/quickStyle28.xml"/></Relationships>
</file>

<file path=ppt/slides/_rels/slide36.xml.rels><?xml version="1.0" encoding="UTF-8" standalone="yes"?>
<Relationships xmlns="http://schemas.openxmlformats.org/package/2006/relationships"><Relationship Id="rId3" Type="http://schemas.openxmlformats.org/officeDocument/2006/relationships/diagramLayout" Target="../diagrams/layout29.xml"/><Relationship Id="rId2" Type="http://schemas.openxmlformats.org/officeDocument/2006/relationships/diagramData" Target="../diagrams/data29.xml"/><Relationship Id="rId1" Type="http://schemas.openxmlformats.org/officeDocument/2006/relationships/slideLayout" Target="../slideLayouts/slideLayout2.xml"/><Relationship Id="rId6" Type="http://schemas.microsoft.com/office/2007/relationships/diagramDrawing" Target="../diagrams/drawing29.xml"/><Relationship Id="rId5" Type="http://schemas.openxmlformats.org/officeDocument/2006/relationships/diagramColors" Target="../diagrams/colors29.xml"/><Relationship Id="rId4" Type="http://schemas.openxmlformats.org/officeDocument/2006/relationships/diagramQuickStyle" Target="../diagrams/quickStyle29.xml"/></Relationships>
</file>

<file path=ppt/slides/_rels/slide37.xml.rels><?xml version="1.0" encoding="UTF-8" standalone="yes"?>
<Relationships xmlns="http://schemas.openxmlformats.org/package/2006/relationships"><Relationship Id="rId3" Type="http://schemas.openxmlformats.org/officeDocument/2006/relationships/diagramLayout" Target="../diagrams/layout30.xml"/><Relationship Id="rId2" Type="http://schemas.openxmlformats.org/officeDocument/2006/relationships/diagramData" Target="../diagrams/data30.xml"/><Relationship Id="rId1" Type="http://schemas.openxmlformats.org/officeDocument/2006/relationships/slideLayout" Target="../slideLayouts/slideLayout2.xml"/><Relationship Id="rId6" Type="http://schemas.microsoft.com/office/2007/relationships/diagramDrawing" Target="../diagrams/drawing30.xml"/><Relationship Id="rId5" Type="http://schemas.openxmlformats.org/officeDocument/2006/relationships/diagramColors" Target="../diagrams/colors30.xml"/><Relationship Id="rId4" Type="http://schemas.openxmlformats.org/officeDocument/2006/relationships/diagramQuickStyle" Target="../diagrams/quickStyle30.xml"/></Relationships>
</file>

<file path=ppt/slides/_rels/slide38.xml.rels><?xml version="1.0" encoding="UTF-8" standalone="yes"?>
<Relationships xmlns="http://schemas.openxmlformats.org/package/2006/relationships"><Relationship Id="rId3" Type="http://schemas.openxmlformats.org/officeDocument/2006/relationships/diagramLayout" Target="../diagrams/layout31.xml"/><Relationship Id="rId2" Type="http://schemas.openxmlformats.org/officeDocument/2006/relationships/diagramData" Target="../diagrams/data31.xml"/><Relationship Id="rId1" Type="http://schemas.openxmlformats.org/officeDocument/2006/relationships/slideLayout" Target="../slideLayouts/slideLayout2.xml"/><Relationship Id="rId6" Type="http://schemas.microsoft.com/office/2007/relationships/diagramDrawing" Target="../diagrams/drawing31.xml"/><Relationship Id="rId5" Type="http://schemas.openxmlformats.org/officeDocument/2006/relationships/diagramColors" Target="../diagrams/colors31.xml"/><Relationship Id="rId4" Type="http://schemas.openxmlformats.org/officeDocument/2006/relationships/diagramQuickStyle" Target="../diagrams/quickStyle31.xml"/></Relationships>
</file>

<file path=ppt/slides/_rels/slide39.xml.rels><?xml version="1.0" encoding="UTF-8" standalone="yes"?>
<Relationships xmlns="http://schemas.openxmlformats.org/package/2006/relationships"><Relationship Id="rId3" Type="http://schemas.openxmlformats.org/officeDocument/2006/relationships/diagramLayout" Target="../diagrams/layout32.xml"/><Relationship Id="rId2" Type="http://schemas.openxmlformats.org/officeDocument/2006/relationships/diagramData" Target="../diagrams/data32.xml"/><Relationship Id="rId1" Type="http://schemas.openxmlformats.org/officeDocument/2006/relationships/slideLayout" Target="../slideLayouts/slideLayout2.xml"/><Relationship Id="rId6" Type="http://schemas.microsoft.com/office/2007/relationships/diagramDrawing" Target="../diagrams/drawing32.xml"/><Relationship Id="rId5" Type="http://schemas.openxmlformats.org/officeDocument/2006/relationships/diagramColors" Target="../diagrams/colors32.xml"/><Relationship Id="rId4" Type="http://schemas.openxmlformats.org/officeDocument/2006/relationships/diagramQuickStyle" Target="../diagrams/quickStyle3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image" Target="../media/image4.jpeg"/><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diagramLayout" Target="../diagrams/layout33.xml"/><Relationship Id="rId2" Type="http://schemas.openxmlformats.org/officeDocument/2006/relationships/diagramData" Target="../diagrams/data33.xml"/><Relationship Id="rId1" Type="http://schemas.openxmlformats.org/officeDocument/2006/relationships/slideLayout" Target="../slideLayouts/slideLayout2.xml"/><Relationship Id="rId6" Type="http://schemas.microsoft.com/office/2007/relationships/diagramDrawing" Target="../diagrams/drawing33.xml"/><Relationship Id="rId5" Type="http://schemas.openxmlformats.org/officeDocument/2006/relationships/diagramColors" Target="../diagrams/colors33.xml"/><Relationship Id="rId4" Type="http://schemas.openxmlformats.org/officeDocument/2006/relationships/diagramQuickStyle" Target="../diagrams/quickStyle3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diagramLayout" Target="../diagrams/layout34.xml"/><Relationship Id="rId2" Type="http://schemas.openxmlformats.org/officeDocument/2006/relationships/diagramData" Target="../diagrams/data34.xml"/><Relationship Id="rId1" Type="http://schemas.openxmlformats.org/officeDocument/2006/relationships/slideLayout" Target="../slideLayouts/slideLayout2.xml"/><Relationship Id="rId6" Type="http://schemas.microsoft.com/office/2007/relationships/diagramDrawing" Target="../diagrams/drawing34.xml"/><Relationship Id="rId5" Type="http://schemas.openxmlformats.org/officeDocument/2006/relationships/diagramColors" Target="../diagrams/colors34.xml"/><Relationship Id="rId4" Type="http://schemas.openxmlformats.org/officeDocument/2006/relationships/diagramQuickStyle" Target="../diagrams/quickStyle34.xml"/></Relationships>
</file>

<file path=ppt/slides/_rels/slide47.xml.rels><?xml version="1.0" encoding="UTF-8" standalone="yes"?>
<Relationships xmlns="http://schemas.openxmlformats.org/package/2006/relationships"><Relationship Id="rId3" Type="http://schemas.openxmlformats.org/officeDocument/2006/relationships/diagramLayout" Target="../diagrams/layout35.xml"/><Relationship Id="rId2" Type="http://schemas.openxmlformats.org/officeDocument/2006/relationships/diagramData" Target="../diagrams/data35.xml"/><Relationship Id="rId1" Type="http://schemas.openxmlformats.org/officeDocument/2006/relationships/slideLayout" Target="../slideLayouts/slideLayout2.xml"/><Relationship Id="rId6" Type="http://schemas.microsoft.com/office/2007/relationships/diagramDrawing" Target="../diagrams/drawing35.xml"/><Relationship Id="rId5" Type="http://schemas.openxmlformats.org/officeDocument/2006/relationships/diagramColors" Target="../diagrams/colors35.xml"/><Relationship Id="rId4" Type="http://schemas.openxmlformats.org/officeDocument/2006/relationships/diagramQuickStyle" Target="../diagrams/quickStyle35.xml"/></Relationships>
</file>

<file path=ppt/slides/_rels/slide48.xml.rels><?xml version="1.0" encoding="UTF-8" standalone="yes"?>
<Relationships xmlns="http://schemas.openxmlformats.org/package/2006/relationships"><Relationship Id="rId3" Type="http://schemas.openxmlformats.org/officeDocument/2006/relationships/diagramLayout" Target="../diagrams/layout36.xml"/><Relationship Id="rId2" Type="http://schemas.openxmlformats.org/officeDocument/2006/relationships/diagramData" Target="../diagrams/data36.xml"/><Relationship Id="rId1" Type="http://schemas.openxmlformats.org/officeDocument/2006/relationships/slideLayout" Target="../slideLayouts/slideLayout2.xml"/><Relationship Id="rId6" Type="http://schemas.microsoft.com/office/2007/relationships/diagramDrawing" Target="../diagrams/drawing36.xml"/><Relationship Id="rId5" Type="http://schemas.openxmlformats.org/officeDocument/2006/relationships/diagramColors" Target="../diagrams/colors36.xml"/><Relationship Id="rId4" Type="http://schemas.openxmlformats.org/officeDocument/2006/relationships/diagramQuickStyle" Target="../diagrams/quickStyle36.xml"/></Relationships>
</file>

<file path=ppt/slides/_rels/slide49.xml.rels><?xml version="1.0" encoding="UTF-8" standalone="yes"?>
<Relationships xmlns="http://schemas.openxmlformats.org/package/2006/relationships"><Relationship Id="rId3" Type="http://schemas.openxmlformats.org/officeDocument/2006/relationships/diagramLayout" Target="../diagrams/layout37.xml"/><Relationship Id="rId2" Type="http://schemas.openxmlformats.org/officeDocument/2006/relationships/diagramData" Target="../diagrams/data37.xml"/><Relationship Id="rId1" Type="http://schemas.openxmlformats.org/officeDocument/2006/relationships/slideLayout" Target="../slideLayouts/slideLayout2.xml"/><Relationship Id="rId6" Type="http://schemas.microsoft.com/office/2007/relationships/diagramDrawing" Target="../diagrams/drawing37.xml"/><Relationship Id="rId5" Type="http://schemas.openxmlformats.org/officeDocument/2006/relationships/diagramColors" Target="../diagrams/colors37.xml"/><Relationship Id="rId4" Type="http://schemas.openxmlformats.org/officeDocument/2006/relationships/diagramQuickStyle" Target="../diagrams/quickStyle37.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diagramLayout" Target="../diagrams/layout38.xml"/><Relationship Id="rId2" Type="http://schemas.openxmlformats.org/officeDocument/2006/relationships/diagramData" Target="../diagrams/data38.xml"/><Relationship Id="rId1" Type="http://schemas.openxmlformats.org/officeDocument/2006/relationships/slideLayout" Target="../slideLayouts/slideLayout2.xml"/><Relationship Id="rId6" Type="http://schemas.microsoft.com/office/2007/relationships/diagramDrawing" Target="../diagrams/drawing38.xml"/><Relationship Id="rId5" Type="http://schemas.openxmlformats.org/officeDocument/2006/relationships/diagramColors" Target="../diagrams/colors38.xml"/><Relationship Id="rId4" Type="http://schemas.openxmlformats.org/officeDocument/2006/relationships/diagramQuickStyle" Target="../diagrams/quickStyle38.xml"/></Relationships>
</file>

<file path=ppt/slides/_rels/slide53.xml.rels><?xml version="1.0" encoding="UTF-8" standalone="yes"?>
<Relationships xmlns="http://schemas.openxmlformats.org/package/2006/relationships"><Relationship Id="rId3" Type="http://schemas.openxmlformats.org/officeDocument/2006/relationships/diagramLayout" Target="../diagrams/layout39.xml"/><Relationship Id="rId2" Type="http://schemas.openxmlformats.org/officeDocument/2006/relationships/diagramData" Target="../diagrams/data39.xml"/><Relationship Id="rId1" Type="http://schemas.openxmlformats.org/officeDocument/2006/relationships/slideLayout" Target="../slideLayouts/slideLayout2.xml"/><Relationship Id="rId6" Type="http://schemas.microsoft.com/office/2007/relationships/diagramDrawing" Target="../diagrams/drawing39.xml"/><Relationship Id="rId5" Type="http://schemas.openxmlformats.org/officeDocument/2006/relationships/diagramColors" Target="../diagrams/colors39.xml"/><Relationship Id="rId4" Type="http://schemas.openxmlformats.org/officeDocument/2006/relationships/diagramQuickStyle" Target="../diagrams/quickStyle39.xml"/></Relationships>
</file>

<file path=ppt/slides/_rels/slide54.xml.rels><?xml version="1.0" encoding="UTF-8" standalone="yes"?>
<Relationships xmlns="http://schemas.openxmlformats.org/package/2006/relationships"><Relationship Id="rId8" Type="http://schemas.openxmlformats.org/officeDocument/2006/relationships/diagramLayout" Target="../diagrams/layout41.xml"/><Relationship Id="rId3" Type="http://schemas.openxmlformats.org/officeDocument/2006/relationships/diagramLayout" Target="../diagrams/layout40.xml"/><Relationship Id="rId7" Type="http://schemas.openxmlformats.org/officeDocument/2006/relationships/diagramData" Target="../diagrams/data41.xml"/><Relationship Id="rId2" Type="http://schemas.openxmlformats.org/officeDocument/2006/relationships/diagramData" Target="../diagrams/data40.xml"/><Relationship Id="rId1" Type="http://schemas.openxmlformats.org/officeDocument/2006/relationships/slideLayout" Target="../slideLayouts/slideLayout2.xml"/><Relationship Id="rId6" Type="http://schemas.microsoft.com/office/2007/relationships/diagramDrawing" Target="../diagrams/drawing40.xml"/><Relationship Id="rId11" Type="http://schemas.microsoft.com/office/2007/relationships/diagramDrawing" Target="../diagrams/drawing41.xml"/><Relationship Id="rId5" Type="http://schemas.openxmlformats.org/officeDocument/2006/relationships/diagramColors" Target="../diagrams/colors40.xml"/><Relationship Id="rId10" Type="http://schemas.openxmlformats.org/officeDocument/2006/relationships/diagramColors" Target="../diagrams/colors41.xml"/><Relationship Id="rId4" Type="http://schemas.openxmlformats.org/officeDocument/2006/relationships/diagramQuickStyle" Target="../diagrams/quickStyle40.xml"/><Relationship Id="rId9" Type="http://schemas.openxmlformats.org/officeDocument/2006/relationships/diagramQuickStyle" Target="../diagrams/quickStyle41.xml"/></Relationships>
</file>

<file path=ppt/slides/_rels/slide55.xml.rels><?xml version="1.0" encoding="UTF-8" standalone="yes"?>
<Relationships xmlns="http://schemas.openxmlformats.org/package/2006/relationships"><Relationship Id="rId3" Type="http://schemas.openxmlformats.org/officeDocument/2006/relationships/diagramLayout" Target="../diagrams/layout42.xml"/><Relationship Id="rId2" Type="http://schemas.openxmlformats.org/officeDocument/2006/relationships/diagramData" Target="../diagrams/data42.xml"/><Relationship Id="rId1" Type="http://schemas.openxmlformats.org/officeDocument/2006/relationships/slideLayout" Target="../slideLayouts/slideLayout2.xml"/><Relationship Id="rId6" Type="http://schemas.microsoft.com/office/2007/relationships/diagramDrawing" Target="../diagrams/drawing42.xml"/><Relationship Id="rId5" Type="http://schemas.openxmlformats.org/officeDocument/2006/relationships/diagramColors" Target="../diagrams/colors42.xml"/><Relationship Id="rId4" Type="http://schemas.openxmlformats.org/officeDocument/2006/relationships/diagramQuickStyle" Target="../diagrams/quickStyle4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diagramLayout" Target="../diagrams/layout43.xml"/><Relationship Id="rId2" Type="http://schemas.openxmlformats.org/officeDocument/2006/relationships/diagramData" Target="../diagrams/data43.xml"/><Relationship Id="rId1" Type="http://schemas.openxmlformats.org/officeDocument/2006/relationships/slideLayout" Target="../slideLayouts/slideLayout2.xml"/><Relationship Id="rId6" Type="http://schemas.microsoft.com/office/2007/relationships/diagramDrawing" Target="../diagrams/drawing43.xml"/><Relationship Id="rId5" Type="http://schemas.openxmlformats.org/officeDocument/2006/relationships/diagramColors" Target="../diagrams/colors43.xml"/><Relationship Id="rId4" Type="http://schemas.openxmlformats.org/officeDocument/2006/relationships/diagramQuickStyle" Target="../diagrams/quickStyle43.xml"/></Relationships>
</file>

<file path=ppt/slides/_rels/slide58.xml.rels><?xml version="1.0" encoding="UTF-8" standalone="yes"?>
<Relationships xmlns="http://schemas.openxmlformats.org/package/2006/relationships"><Relationship Id="rId3" Type="http://schemas.openxmlformats.org/officeDocument/2006/relationships/diagramLayout" Target="../diagrams/layout44.xml"/><Relationship Id="rId2" Type="http://schemas.openxmlformats.org/officeDocument/2006/relationships/diagramData" Target="../diagrams/data44.xml"/><Relationship Id="rId1" Type="http://schemas.openxmlformats.org/officeDocument/2006/relationships/slideLayout" Target="../slideLayouts/slideLayout2.xml"/><Relationship Id="rId6" Type="http://schemas.microsoft.com/office/2007/relationships/diagramDrawing" Target="../diagrams/drawing44.xml"/><Relationship Id="rId5" Type="http://schemas.openxmlformats.org/officeDocument/2006/relationships/diagramColors" Target="../diagrams/colors44.xml"/><Relationship Id="rId4" Type="http://schemas.openxmlformats.org/officeDocument/2006/relationships/diagramQuickStyle" Target="../diagrams/quickStyle44.xml"/></Relationships>
</file>

<file path=ppt/slides/_rels/slide59.xml.rels><?xml version="1.0" encoding="UTF-8" standalone="yes"?>
<Relationships xmlns="http://schemas.openxmlformats.org/package/2006/relationships"><Relationship Id="rId3" Type="http://schemas.openxmlformats.org/officeDocument/2006/relationships/diagramLayout" Target="../diagrams/layout45.xml"/><Relationship Id="rId2" Type="http://schemas.openxmlformats.org/officeDocument/2006/relationships/diagramData" Target="../diagrams/data45.xml"/><Relationship Id="rId1" Type="http://schemas.openxmlformats.org/officeDocument/2006/relationships/slideLayout" Target="../slideLayouts/slideLayout2.xml"/><Relationship Id="rId6" Type="http://schemas.microsoft.com/office/2007/relationships/diagramDrawing" Target="../diagrams/drawing45.xml"/><Relationship Id="rId5" Type="http://schemas.openxmlformats.org/officeDocument/2006/relationships/diagramColors" Target="../diagrams/colors45.xml"/><Relationship Id="rId4" Type="http://schemas.openxmlformats.org/officeDocument/2006/relationships/diagramQuickStyle" Target="../diagrams/quickStyle45.xml"/></Relationships>
</file>

<file path=ppt/slides/_rels/slide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diagramLayout" Target="../diagrams/layout46.xml"/><Relationship Id="rId2" Type="http://schemas.openxmlformats.org/officeDocument/2006/relationships/diagramData" Target="../diagrams/data46.xml"/><Relationship Id="rId1" Type="http://schemas.openxmlformats.org/officeDocument/2006/relationships/slideLayout" Target="../slideLayouts/slideLayout2.xml"/><Relationship Id="rId6" Type="http://schemas.microsoft.com/office/2007/relationships/diagramDrawing" Target="../diagrams/drawing46.xml"/><Relationship Id="rId5" Type="http://schemas.openxmlformats.org/officeDocument/2006/relationships/diagramColors" Target="../diagrams/colors46.xml"/><Relationship Id="rId4" Type="http://schemas.openxmlformats.org/officeDocument/2006/relationships/diagramQuickStyle" Target="../diagrams/quickStyle46.xml"/></Relationships>
</file>

<file path=ppt/slides/_rels/slide61.xml.rels><?xml version="1.0" encoding="UTF-8" standalone="yes"?>
<Relationships xmlns="http://schemas.openxmlformats.org/package/2006/relationships"><Relationship Id="rId3" Type="http://schemas.openxmlformats.org/officeDocument/2006/relationships/diagramLayout" Target="../diagrams/layout47.xml"/><Relationship Id="rId2" Type="http://schemas.openxmlformats.org/officeDocument/2006/relationships/diagramData" Target="../diagrams/data47.xml"/><Relationship Id="rId1" Type="http://schemas.openxmlformats.org/officeDocument/2006/relationships/slideLayout" Target="../slideLayouts/slideLayout2.xml"/><Relationship Id="rId6" Type="http://schemas.microsoft.com/office/2007/relationships/diagramDrawing" Target="../diagrams/drawing47.xml"/><Relationship Id="rId5" Type="http://schemas.openxmlformats.org/officeDocument/2006/relationships/diagramColors" Target="../diagrams/colors47.xml"/><Relationship Id="rId4" Type="http://schemas.openxmlformats.org/officeDocument/2006/relationships/diagramQuickStyle" Target="../diagrams/quickStyle47.xml"/></Relationships>
</file>

<file path=ppt/slides/_rels/slide62.xml.rels><?xml version="1.0" encoding="UTF-8" standalone="yes"?>
<Relationships xmlns="http://schemas.openxmlformats.org/package/2006/relationships"><Relationship Id="rId3" Type="http://schemas.openxmlformats.org/officeDocument/2006/relationships/diagramLayout" Target="../diagrams/layout48.xml"/><Relationship Id="rId2" Type="http://schemas.openxmlformats.org/officeDocument/2006/relationships/diagramData" Target="../diagrams/data48.xml"/><Relationship Id="rId1" Type="http://schemas.openxmlformats.org/officeDocument/2006/relationships/slideLayout" Target="../slideLayouts/slideLayout2.xml"/><Relationship Id="rId6" Type="http://schemas.microsoft.com/office/2007/relationships/diagramDrawing" Target="../diagrams/drawing48.xml"/><Relationship Id="rId5" Type="http://schemas.openxmlformats.org/officeDocument/2006/relationships/diagramColors" Target="../diagrams/colors48.xml"/><Relationship Id="rId4" Type="http://schemas.openxmlformats.org/officeDocument/2006/relationships/diagramQuickStyle" Target="../diagrams/quickStyle48.xml"/></Relationships>
</file>

<file path=ppt/slides/_rels/slide63.xml.rels><?xml version="1.0" encoding="UTF-8" standalone="yes"?>
<Relationships xmlns="http://schemas.openxmlformats.org/package/2006/relationships"><Relationship Id="rId3" Type="http://schemas.openxmlformats.org/officeDocument/2006/relationships/diagramLayout" Target="../diagrams/layout49.xml"/><Relationship Id="rId2" Type="http://schemas.openxmlformats.org/officeDocument/2006/relationships/diagramData" Target="../diagrams/data49.xml"/><Relationship Id="rId1" Type="http://schemas.openxmlformats.org/officeDocument/2006/relationships/slideLayout" Target="../slideLayouts/slideLayout2.xml"/><Relationship Id="rId6" Type="http://schemas.microsoft.com/office/2007/relationships/diagramDrawing" Target="../diagrams/drawing49.xml"/><Relationship Id="rId5" Type="http://schemas.openxmlformats.org/officeDocument/2006/relationships/diagramColors" Target="../diagrams/colors49.xml"/><Relationship Id="rId4" Type="http://schemas.openxmlformats.org/officeDocument/2006/relationships/diagramQuickStyle" Target="../diagrams/quickStyle49.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diagramLayout" Target="../diagrams/layout50.xml"/><Relationship Id="rId2" Type="http://schemas.openxmlformats.org/officeDocument/2006/relationships/diagramData" Target="../diagrams/data50.xml"/><Relationship Id="rId1" Type="http://schemas.openxmlformats.org/officeDocument/2006/relationships/slideLayout" Target="../slideLayouts/slideLayout2.xml"/><Relationship Id="rId6" Type="http://schemas.microsoft.com/office/2007/relationships/diagramDrawing" Target="../diagrams/drawing50.xml"/><Relationship Id="rId5" Type="http://schemas.openxmlformats.org/officeDocument/2006/relationships/diagramColors" Target="../diagrams/colors50.xml"/><Relationship Id="rId4" Type="http://schemas.openxmlformats.org/officeDocument/2006/relationships/diagramQuickStyle" Target="../diagrams/quickStyle50.xml"/></Relationships>
</file>

<file path=ppt/slides/_rels/slide66.xml.rels><?xml version="1.0" encoding="UTF-8" standalone="yes"?>
<Relationships xmlns="http://schemas.openxmlformats.org/package/2006/relationships"><Relationship Id="rId3" Type="http://schemas.openxmlformats.org/officeDocument/2006/relationships/diagramLayout" Target="../diagrams/layout51.xml"/><Relationship Id="rId2" Type="http://schemas.openxmlformats.org/officeDocument/2006/relationships/diagramData" Target="../diagrams/data51.xml"/><Relationship Id="rId1" Type="http://schemas.openxmlformats.org/officeDocument/2006/relationships/slideLayout" Target="../slideLayouts/slideLayout2.xml"/><Relationship Id="rId6" Type="http://schemas.microsoft.com/office/2007/relationships/diagramDrawing" Target="../diagrams/drawing51.xml"/><Relationship Id="rId5" Type="http://schemas.openxmlformats.org/officeDocument/2006/relationships/diagramColors" Target="../diagrams/colors51.xml"/><Relationship Id="rId4" Type="http://schemas.openxmlformats.org/officeDocument/2006/relationships/diagramQuickStyle" Target="../diagrams/quickStyle51.xml"/></Relationships>
</file>

<file path=ppt/slides/_rels/slide67.xml.rels><?xml version="1.0" encoding="UTF-8" standalone="yes"?>
<Relationships xmlns="http://schemas.openxmlformats.org/package/2006/relationships"><Relationship Id="rId3" Type="http://schemas.openxmlformats.org/officeDocument/2006/relationships/diagramLayout" Target="../diagrams/layout52.xml"/><Relationship Id="rId2" Type="http://schemas.openxmlformats.org/officeDocument/2006/relationships/diagramData" Target="../diagrams/data52.xml"/><Relationship Id="rId1" Type="http://schemas.openxmlformats.org/officeDocument/2006/relationships/slideLayout" Target="../slideLayouts/slideLayout2.xml"/><Relationship Id="rId6" Type="http://schemas.microsoft.com/office/2007/relationships/diagramDrawing" Target="../diagrams/drawing52.xml"/><Relationship Id="rId5" Type="http://schemas.openxmlformats.org/officeDocument/2006/relationships/diagramColors" Target="../diagrams/colors52.xml"/><Relationship Id="rId4" Type="http://schemas.openxmlformats.org/officeDocument/2006/relationships/diagramQuickStyle" Target="../diagrams/quickStyle52.xml"/></Relationships>
</file>

<file path=ppt/slides/_rels/slide68.xml.rels><?xml version="1.0" encoding="UTF-8" standalone="yes"?>
<Relationships xmlns="http://schemas.openxmlformats.org/package/2006/relationships"><Relationship Id="rId3" Type="http://schemas.openxmlformats.org/officeDocument/2006/relationships/diagramLayout" Target="../diagrams/layout53.xml"/><Relationship Id="rId2" Type="http://schemas.openxmlformats.org/officeDocument/2006/relationships/diagramData" Target="../diagrams/data53.xml"/><Relationship Id="rId1" Type="http://schemas.openxmlformats.org/officeDocument/2006/relationships/slideLayout" Target="../slideLayouts/slideLayout2.xml"/><Relationship Id="rId6" Type="http://schemas.microsoft.com/office/2007/relationships/diagramDrawing" Target="../diagrams/drawing53.xml"/><Relationship Id="rId5" Type="http://schemas.openxmlformats.org/officeDocument/2006/relationships/diagramColors" Target="../diagrams/colors53.xml"/><Relationship Id="rId4" Type="http://schemas.openxmlformats.org/officeDocument/2006/relationships/diagramQuickStyle" Target="../diagrams/quickStyle5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5"/>
        </a:solidFill>
        <a:effectLst/>
      </p:bgPr>
    </p:bg>
    <p:spTree>
      <p:nvGrpSpPr>
        <p:cNvPr id="1" name=""/>
        <p:cNvGrpSpPr/>
        <p:nvPr/>
      </p:nvGrpSpPr>
      <p:grpSpPr>
        <a:xfrm>
          <a:off x="0" y="0"/>
          <a:ext cx="0" cy="0"/>
          <a:chOff x="0" y="0"/>
          <a:chExt cx="0" cy="0"/>
        </a:xfrm>
      </p:grpSpPr>
      <p:sp>
        <p:nvSpPr>
          <p:cNvPr id="3" name="Titolo 1"/>
          <p:cNvSpPr txBox="1">
            <a:spLocks/>
          </p:cNvSpPr>
          <p:nvPr/>
        </p:nvSpPr>
        <p:spPr>
          <a:xfrm>
            <a:off x="467544" y="2348880"/>
            <a:ext cx="8208912" cy="280831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it-IT" sz="4000" b="1" dirty="0" smtClean="0">
                <a:solidFill>
                  <a:srgbClr val="8D0515"/>
                </a:solidFill>
                <a:latin typeface="Times New Roman" panose="02020603050405020304" pitchFamily="18" charset="0"/>
                <a:ea typeface="Verdana" panose="020B0604030504040204" pitchFamily="34" charset="0"/>
                <a:cs typeface="Times New Roman" panose="02020603050405020304" pitchFamily="18" charset="0"/>
              </a:rPr>
              <a:t>Il “consiglio tecnico” </a:t>
            </a:r>
            <a:r>
              <a:rPr lang="it-IT" sz="4000" b="1" dirty="0" err="1" smtClean="0">
                <a:solidFill>
                  <a:srgbClr val="8D0515"/>
                </a:solidFill>
                <a:latin typeface="Times New Roman" panose="02020603050405020304" pitchFamily="18" charset="0"/>
                <a:ea typeface="Verdana" panose="020B0604030504040204" pitchFamily="34" charset="0"/>
                <a:cs typeface="Times New Roman" panose="02020603050405020304" pitchFamily="18" charset="0"/>
              </a:rPr>
              <a:t>dell’</a:t>
            </a:r>
            <a:r>
              <a:rPr lang="it-IT" sz="4000" b="1" i="1" dirty="0" err="1" smtClean="0">
                <a:solidFill>
                  <a:srgbClr val="8D0515"/>
                </a:solidFill>
                <a:latin typeface="Times New Roman" panose="02020603050405020304" pitchFamily="18" charset="0"/>
                <a:ea typeface="Verdana" panose="020B0604030504040204" pitchFamily="34" charset="0"/>
                <a:cs typeface="Times New Roman" panose="02020603050405020304" pitchFamily="18" charset="0"/>
              </a:rPr>
              <a:t>advisor</a:t>
            </a:r>
            <a:r>
              <a:rPr lang="it-IT" sz="4000" b="1" dirty="0" smtClean="0">
                <a:solidFill>
                  <a:srgbClr val="8D0515"/>
                </a:solidFill>
                <a:latin typeface="Times New Roman" panose="02020603050405020304" pitchFamily="18" charset="0"/>
                <a:ea typeface="Verdana" panose="020B0604030504040204" pitchFamily="34" charset="0"/>
                <a:cs typeface="Times New Roman" panose="02020603050405020304" pitchFamily="18" charset="0"/>
              </a:rPr>
              <a:t> nelle procedure </a:t>
            </a:r>
            <a:r>
              <a:rPr lang="it-IT" sz="4000" b="1" dirty="0" smtClean="0">
                <a:solidFill>
                  <a:srgbClr val="8D0515"/>
                </a:solidFill>
                <a:latin typeface="Times New Roman" panose="02020603050405020304" pitchFamily="18" charset="0"/>
                <a:ea typeface="Verdana" panose="020B0604030504040204" pitchFamily="34" charset="0"/>
                <a:cs typeface="Times New Roman" panose="02020603050405020304" pitchFamily="18" charset="0"/>
              </a:rPr>
              <a:t>concorsuali</a:t>
            </a:r>
            <a:endParaRPr lang="it-IT" sz="4000" b="1" dirty="0" smtClean="0">
              <a:solidFill>
                <a:srgbClr val="8D0515"/>
              </a:solidFill>
              <a:latin typeface="Times New Roman" panose="02020603050405020304" pitchFamily="18" charset="0"/>
              <a:ea typeface="Verdana" panose="020B0604030504040204" pitchFamily="34" charset="0"/>
              <a:cs typeface="Times New Roman" panose="02020603050405020304" pitchFamily="18" charset="0"/>
            </a:endParaRPr>
          </a:p>
        </p:txBody>
      </p:sp>
      <p:sp>
        <p:nvSpPr>
          <p:cNvPr id="4" name="Sottotitolo 2"/>
          <p:cNvSpPr txBox="1">
            <a:spLocks/>
          </p:cNvSpPr>
          <p:nvPr/>
        </p:nvSpPr>
        <p:spPr>
          <a:xfrm>
            <a:off x="4078501" y="6304294"/>
            <a:ext cx="2952328" cy="47890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it-IT" sz="1800" dirty="0">
                <a:solidFill>
                  <a:srgbClr val="8D0515"/>
                </a:solidFill>
                <a:latin typeface="Times New Roman" panose="02020603050405020304" pitchFamily="18" charset="0"/>
                <a:ea typeface="Verdana" panose="020B0604030504040204" pitchFamily="34" charset="0"/>
                <a:cs typeface="Times New Roman" panose="02020603050405020304" pitchFamily="18" charset="0"/>
              </a:rPr>
              <a:t>prof. avv. Riccardo Borsari</a:t>
            </a:r>
          </a:p>
        </p:txBody>
      </p:sp>
      <p:pic>
        <p:nvPicPr>
          <p:cNvPr id="2050" name="Picture 2" descr="C:\Users\Elena.Carboni\Desktop\logo-print.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8" y="6021288"/>
            <a:ext cx="1800200" cy="761910"/>
          </a:xfrm>
          <a:prstGeom prst="rect">
            <a:avLst/>
          </a:prstGeom>
          <a:noFill/>
          <a:extLst>
            <a:ext uri="{909E8E84-426E-40DD-AFC4-6F175D3DCCD1}">
              <a14:hiddenFill xmlns:a14="http://schemas.microsoft.com/office/drawing/2010/main">
                <a:solidFill>
                  <a:srgbClr val="FFFFFF"/>
                </a:solidFill>
              </a14:hiddenFill>
            </a:ext>
          </a:extLst>
        </p:spPr>
      </p:pic>
      <p:sp>
        <p:nvSpPr>
          <p:cNvPr id="5" name="CasellaDiTesto 4"/>
          <p:cNvSpPr txBox="1"/>
          <p:nvPr/>
        </p:nvSpPr>
        <p:spPr>
          <a:xfrm>
            <a:off x="1007604" y="1196752"/>
            <a:ext cx="7128792" cy="830997"/>
          </a:xfrm>
          <a:prstGeom prst="rect">
            <a:avLst/>
          </a:prstGeom>
          <a:noFill/>
          <a:ln w="19050">
            <a:solidFill>
              <a:srgbClr val="8D0515"/>
            </a:solidFill>
          </a:ln>
        </p:spPr>
        <p:txBody>
          <a:bodyPr wrap="square" rtlCol="0">
            <a:spAutoFit/>
          </a:bodyPr>
          <a:lstStyle/>
          <a:p>
            <a:pPr lvl="0" algn="ctr"/>
            <a:r>
              <a:rPr lang="it-IT" sz="2400" b="1" i="1" dirty="0" smtClean="0"/>
              <a:t>Consulenza, procedure concorsuali e responsabilità penale del professionista</a:t>
            </a:r>
            <a:endParaRPr lang="it-IT" sz="2400" b="1" i="1" dirty="0">
              <a:solidFill>
                <a:srgbClr val="8D0515"/>
              </a:solidFill>
            </a:endParaRPr>
          </a:p>
        </p:txBody>
      </p:sp>
      <p:sp>
        <p:nvSpPr>
          <p:cNvPr id="2" name="Rettangolo 1"/>
          <p:cNvSpPr/>
          <p:nvPr/>
        </p:nvSpPr>
        <p:spPr>
          <a:xfrm>
            <a:off x="1007604" y="188640"/>
            <a:ext cx="7128792" cy="432048"/>
          </a:xfrm>
          <a:prstGeom prst="rect">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t>DIALOGHI SU RESPONSABILITA’ E DEONTOLOGIA</a:t>
            </a:r>
            <a:endParaRPr lang="it-IT" dirty="0"/>
          </a:p>
        </p:txBody>
      </p:sp>
    </p:spTree>
    <p:extLst>
      <p:ext uri="{BB962C8B-B14F-4D97-AF65-F5344CB8AC3E}">
        <p14:creationId xmlns:p14="http://schemas.microsoft.com/office/powerpoint/2010/main" val="20602777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1149896" y="407114"/>
            <a:ext cx="6844208" cy="461665"/>
          </a:xfrm>
          <a:prstGeom prst="rect">
            <a:avLst/>
          </a:prstGeom>
          <a:noFill/>
          <a:ln w="19050">
            <a:solidFill>
              <a:srgbClr val="8D0515"/>
            </a:solidFill>
          </a:ln>
        </p:spPr>
        <p:txBody>
          <a:bodyPr wrap="square" rtlCol="0">
            <a:spAutoFit/>
          </a:bodyPr>
          <a:lstStyle/>
          <a:p>
            <a:pPr algn="ctr"/>
            <a:r>
              <a:rPr lang="it-IT" sz="2400" dirty="0" smtClean="0"/>
              <a:t>I reati del fallito</a:t>
            </a:r>
            <a:endParaRPr lang="it-IT" sz="2400" b="1" i="1" dirty="0">
              <a:solidFill>
                <a:srgbClr val="8D0515"/>
              </a:solidFill>
            </a:endParaRPr>
          </a:p>
        </p:txBody>
      </p:sp>
      <p:graphicFrame>
        <p:nvGraphicFramePr>
          <p:cNvPr id="2" name="Diagramma 1"/>
          <p:cNvGraphicFramePr/>
          <p:nvPr>
            <p:extLst>
              <p:ext uri="{D42A27DB-BD31-4B8C-83A1-F6EECF244321}">
                <p14:modId xmlns:p14="http://schemas.microsoft.com/office/powerpoint/2010/main" val="525292032"/>
              </p:ext>
            </p:extLst>
          </p:nvPr>
        </p:nvGraphicFramePr>
        <p:xfrm>
          <a:off x="107504" y="1268760"/>
          <a:ext cx="7272808" cy="44960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533283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p:cNvSpPr txBox="1"/>
          <p:nvPr/>
        </p:nvSpPr>
        <p:spPr>
          <a:xfrm>
            <a:off x="1149896" y="405963"/>
            <a:ext cx="6844208" cy="830997"/>
          </a:xfrm>
          <a:prstGeom prst="rect">
            <a:avLst/>
          </a:prstGeom>
          <a:noFill/>
          <a:ln w="19050">
            <a:solidFill>
              <a:srgbClr val="8D0515"/>
            </a:solidFill>
          </a:ln>
        </p:spPr>
        <p:txBody>
          <a:bodyPr wrap="square" rtlCol="0">
            <a:spAutoFit/>
          </a:bodyPr>
          <a:lstStyle/>
          <a:p>
            <a:pPr algn="ctr"/>
            <a:r>
              <a:rPr lang="it-IT" sz="2400" dirty="0" smtClean="0"/>
              <a:t>Come si configura il concorso dell’</a:t>
            </a:r>
            <a:r>
              <a:rPr lang="it-IT" sz="2400" dirty="0" err="1" smtClean="0"/>
              <a:t>extraneus</a:t>
            </a:r>
            <a:r>
              <a:rPr lang="it-IT" sz="2400" dirty="0" smtClean="0"/>
              <a:t> nel reato proprio?</a:t>
            </a:r>
            <a:endParaRPr lang="it-IT" sz="2400" b="1" i="1" dirty="0">
              <a:solidFill>
                <a:srgbClr val="8D0515"/>
              </a:solidFill>
            </a:endParaRPr>
          </a:p>
        </p:txBody>
      </p:sp>
      <p:graphicFrame>
        <p:nvGraphicFramePr>
          <p:cNvPr id="4" name="Diagramma 3"/>
          <p:cNvGraphicFramePr/>
          <p:nvPr>
            <p:extLst>
              <p:ext uri="{D42A27DB-BD31-4B8C-83A1-F6EECF244321}">
                <p14:modId xmlns:p14="http://schemas.microsoft.com/office/powerpoint/2010/main" val="2252513127"/>
              </p:ext>
            </p:extLst>
          </p:nvPr>
        </p:nvGraphicFramePr>
        <p:xfrm>
          <a:off x="1149896" y="1628800"/>
          <a:ext cx="6470104" cy="3832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475509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asellaDiTesto 7"/>
          <p:cNvSpPr txBox="1"/>
          <p:nvPr/>
        </p:nvSpPr>
        <p:spPr>
          <a:xfrm>
            <a:off x="1149896" y="405963"/>
            <a:ext cx="6844208" cy="461665"/>
          </a:xfrm>
          <a:prstGeom prst="rect">
            <a:avLst/>
          </a:prstGeom>
          <a:noFill/>
          <a:ln w="19050">
            <a:solidFill>
              <a:srgbClr val="8D0515"/>
            </a:solidFill>
          </a:ln>
        </p:spPr>
        <p:txBody>
          <a:bodyPr wrap="square" rtlCol="0">
            <a:spAutoFit/>
          </a:bodyPr>
          <a:lstStyle/>
          <a:p>
            <a:pPr algn="ctr"/>
            <a:r>
              <a:rPr lang="it-IT" sz="2400" dirty="0" smtClean="0"/>
              <a:t>Le tipologie di condotta concorsuale</a:t>
            </a:r>
            <a:endParaRPr lang="it-IT" sz="2400" b="1" i="1" dirty="0">
              <a:solidFill>
                <a:srgbClr val="8D0515"/>
              </a:solidFill>
            </a:endParaRPr>
          </a:p>
        </p:txBody>
      </p:sp>
      <p:graphicFrame>
        <p:nvGraphicFramePr>
          <p:cNvPr id="9" name="Diagramma 8"/>
          <p:cNvGraphicFramePr/>
          <p:nvPr>
            <p:extLst>
              <p:ext uri="{D42A27DB-BD31-4B8C-83A1-F6EECF244321}">
                <p14:modId xmlns:p14="http://schemas.microsoft.com/office/powerpoint/2010/main" val="3623659745"/>
              </p:ext>
            </p:extLst>
          </p:nvPr>
        </p:nvGraphicFramePr>
        <p:xfrm>
          <a:off x="1524000" y="126876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4570440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766199" y="260648"/>
            <a:ext cx="7600488" cy="461665"/>
          </a:xfrm>
          <a:prstGeom prst="rect">
            <a:avLst/>
          </a:prstGeom>
          <a:noFill/>
          <a:ln w="19050">
            <a:solidFill>
              <a:srgbClr val="9B170D"/>
            </a:solidFill>
          </a:ln>
        </p:spPr>
        <p:txBody>
          <a:bodyPr wrap="square" rtlCol="0">
            <a:spAutoFit/>
          </a:bodyPr>
          <a:lstStyle/>
          <a:p>
            <a:pPr algn="ctr" fontAlgn="base"/>
            <a:r>
              <a:rPr lang="it-IT" sz="2400" dirty="0" smtClean="0"/>
              <a:t>Attività di redazione materiale di atti</a:t>
            </a:r>
          </a:p>
        </p:txBody>
      </p:sp>
      <p:sp>
        <p:nvSpPr>
          <p:cNvPr id="3" name="Rettangolo 2"/>
          <p:cNvSpPr/>
          <p:nvPr/>
        </p:nvSpPr>
        <p:spPr>
          <a:xfrm>
            <a:off x="756238" y="908720"/>
            <a:ext cx="7600488" cy="15841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t>Concorre materialmente nel reato fallimentare il professionista che assiste il soggetto attivo nella predisposizione o nella stipulazione degli atti mediante i quali si estrinseca la condotta </a:t>
            </a:r>
            <a:r>
              <a:rPr lang="it-IT" dirty="0" smtClean="0"/>
              <a:t>delittuosa</a:t>
            </a:r>
            <a:endParaRPr lang="it-IT" dirty="0"/>
          </a:p>
        </p:txBody>
      </p:sp>
      <p:graphicFrame>
        <p:nvGraphicFramePr>
          <p:cNvPr id="6" name="Diagramma 5"/>
          <p:cNvGraphicFramePr/>
          <p:nvPr>
            <p:extLst>
              <p:ext uri="{D42A27DB-BD31-4B8C-83A1-F6EECF244321}">
                <p14:modId xmlns:p14="http://schemas.microsoft.com/office/powerpoint/2010/main" val="3220877851"/>
              </p:ext>
            </p:extLst>
          </p:nvPr>
        </p:nvGraphicFramePr>
        <p:xfrm>
          <a:off x="1508482" y="2492896"/>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Freccia in giù 1"/>
          <p:cNvSpPr/>
          <p:nvPr/>
        </p:nvSpPr>
        <p:spPr>
          <a:xfrm>
            <a:off x="4644008" y="6083656"/>
            <a:ext cx="432048" cy="5760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5415978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1149896" y="407114"/>
            <a:ext cx="6844208" cy="830997"/>
          </a:xfrm>
          <a:prstGeom prst="rect">
            <a:avLst/>
          </a:prstGeom>
          <a:noFill/>
          <a:ln w="19050">
            <a:solidFill>
              <a:srgbClr val="8D0515"/>
            </a:solidFill>
          </a:ln>
        </p:spPr>
        <p:txBody>
          <a:bodyPr wrap="square" rtlCol="0">
            <a:spAutoFit/>
          </a:bodyPr>
          <a:lstStyle/>
          <a:p>
            <a:pPr algn="ctr"/>
            <a:r>
              <a:rPr lang="it-IT" sz="2400" dirty="0" smtClean="0"/>
              <a:t>AIUTI ALLA DISTRAZIONE</a:t>
            </a:r>
            <a:endParaRPr lang="it-IT" sz="2400" b="1" dirty="0" smtClean="0">
              <a:solidFill>
                <a:srgbClr val="8D0515"/>
              </a:solidFill>
            </a:endParaRPr>
          </a:p>
          <a:p>
            <a:pPr algn="ctr"/>
            <a:r>
              <a:rPr lang="it-IT" sz="2400" b="1" i="1" dirty="0" smtClean="0">
                <a:solidFill>
                  <a:srgbClr val="8D0515"/>
                </a:solidFill>
              </a:rPr>
              <a:t>Cassazione </a:t>
            </a:r>
            <a:r>
              <a:rPr lang="it-IT" sz="2400" b="1" i="1" dirty="0">
                <a:solidFill>
                  <a:srgbClr val="8D0515"/>
                </a:solidFill>
              </a:rPr>
              <a:t>Penale, sent. n. </a:t>
            </a:r>
            <a:r>
              <a:rPr lang="it-IT" sz="2400" b="1" i="1" dirty="0" smtClean="0">
                <a:solidFill>
                  <a:srgbClr val="8D0515"/>
                </a:solidFill>
              </a:rPr>
              <a:t>10742/2008</a:t>
            </a:r>
            <a:endParaRPr lang="it-IT" sz="2400" b="1" i="1" dirty="0">
              <a:solidFill>
                <a:srgbClr val="8D0515"/>
              </a:solidFill>
            </a:endParaRPr>
          </a:p>
        </p:txBody>
      </p:sp>
      <p:graphicFrame>
        <p:nvGraphicFramePr>
          <p:cNvPr id="9" name="Diagramma 8"/>
          <p:cNvGraphicFramePr/>
          <p:nvPr>
            <p:extLst>
              <p:ext uri="{D42A27DB-BD31-4B8C-83A1-F6EECF244321}">
                <p14:modId xmlns:p14="http://schemas.microsoft.com/office/powerpoint/2010/main" val="2522597865"/>
              </p:ext>
            </p:extLst>
          </p:nvPr>
        </p:nvGraphicFramePr>
        <p:xfrm>
          <a:off x="1043608" y="1412776"/>
          <a:ext cx="7056784" cy="28083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Rettangolo 1"/>
          <p:cNvSpPr/>
          <p:nvPr/>
        </p:nvSpPr>
        <p:spPr>
          <a:xfrm>
            <a:off x="611560" y="4365104"/>
            <a:ext cx="7920880" cy="19442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t>Il consulente commercialista, investito di ampio mandato irrevocabile e senza obbligo di rendiconto, </a:t>
            </a:r>
            <a:r>
              <a:rPr lang="it-IT" b="1" dirty="0" smtClean="0">
                <a:solidFill>
                  <a:schemeClr val="accent6"/>
                </a:solidFill>
              </a:rPr>
              <a:t>non solo </a:t>
            </a:r>
            <a:r>
              <a:rPr lang="it-IT" dirty="0" smtClean="0"/>
              <a:t>assistette senza battere ciglio al prelievo di oltre 987 milioni </a:t>
            </a:r>
            <a:r>
              <a:rPr lang="it-IT" dirty="0" smtClean="0"/>
              <a:t>(il </a:t>
            </a:r>
            <a:r>
              <a:rPr lang="it-IT" dirty="0" smtClean="0"/>
              <a:t>che, se non sostanzia una sua responsabilità omissiva, certamente illumina sulla consapevolezza che egli non poteva non avere circa «i meccanismi di svuotamento» della </a:t>
            </a:r>
            <a:r>
              <a:rPr lang="it-IT" dirty="0" smtClean="0"/>
              <a:t>società)</a:t>
            </a:r>
            <a:r>
              <a:rPr lang="it-IT" b="1" dirty="0" smtClean="0">
                <a:solidFill>
                  <a:schemeClr val="bg1"/>
                </a:solidFill>
              </a:rPr>
              <a:t>,</a:t>
            </a:r>
            <a:r>
              <a:rPr lang="it-IT" b="1" dirty="0" smtClean="0">
                <a:solidFill>
                  <a:schemeClr val="accent6"/>
                </a:solidFill>
              </a:rPr>
              <a:t> </a:t>
            </a:r>
            <a:r>
              <a:rPr lang="it-IT" b="1" dirty="0" smtClean="0">
                <a:solidFill>
                  <a:schemeClr val="accent6"/>
                </a:solidFill>
              </a:rPr>
              <a:t>ma esercitò, nel 1994, un potere reale ben più vasto di quello di un semplice </a:t>
            </a:r>
            <a:r>
              <a:rPr lang="it-IT" b="1" dirty="0" smtClean="0">
                <a:solidFill>
                  <a:schemeClr val="accent6"/>
                </a:solidFill>
              </a:rPr>
              <a:t>consulente</a:t>
            </a:r>
            <a:endParaRPr lang="it-IT" b="1" dirty="0">
              <a:solidFill>
                <a:schemeClr val="accent6"/>
              </a:solidFill>
            </a:endParaRPr>
          </a:p>
        </p:txBody>
      </p:sp>
    </p:spTree>
    <p:extLst>
      <p:ext uri="{BB962C8B-B14F-4D97-AF65-F5344CB8AC3E}">
        <p14:creationId xmlns:p14="http://schemas.microsoft.com/office/powerpoint/2010/main" val="2627498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0-#ppt_w/2"/>
                                          </p:val>
                                        </p:tav>
                                        <p:tav tm="100000">
                                          <p:val>
                                            <p:strVal val="#ppt_x"/>
                                          </p:val>
                                        </p:tav>
                                      </p:tavLst>
                                    </p:anim>
                                    <p:anim calcmode="lin" valueType="num">
                                      <p:cBhvr additive="base">
                                        <p:cTn id="8" dur="500" fill="hold"/>
                                        <p:tgtEl>
                                          <p:spTgt spid="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AsOne/>
      </p:bldGraphic>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1149896" y="407114"/>
            <a:ext cx="6844208" cy="830997"/>
          </a:xfrm>
          <a:prstGeom prst="rect">
            <a:avLst/>
          </a:prstGeom>
          <a:noFill/>
          <a:ln w="19050">
            <a:solidFill>
              <a:srgbClr val="8D0515"/>
            </a:solidFill>
          </a:ln>
        </p:spPr>
        <p:txBody>
          <a:bodyPr wrap="square" rtlCol="0">
            <a:spAutoFit/>
          </a:bodyPr>
          <a:lstStyle/>
          <a:p>
            <a:pPr algn="ctr"/>
            <a:r>
              <a:rPr lang="it-IT" sz="2400" dirty="0" smtClean="0"/>
              <a:t>AIUTI ALLA DISTRAZIONE</a:t>
            </a:r>
            <a:endParaRPr lang="it-IT" sz="2400" b="1" dirty="0" smtClean="0">
              <a:solidFill>
                <a:srgbClr val="8D0515"/>
              </a:solidFill>
            </a:endParaRPr>
          </a:p>
          <a:p>
            <a:pPr algn="ctr"/>
            <a:r>
              <a:rPr lang="it-IT" sz="2400" b="1" i="1" dirty="0" smtClean="0">
                <a:solidFill>
                  <a:srgbClr val="8D0515"/>
                </a:solidFill>
              </a:rPr>
              <a:t>Cassazione </a:t>
            </a:r>
            <a:r>
              <a:rPr lang="it-IT" sz="2400" b="1" i="1" dirty="0">
                <a:solidFill>
                  <a:srgbClr val="8D0515"/>
                </a:solidFill>
              </a:rPr>
              <a:t>Penale, sent. n. </a:t>
            </a:r>
            <a:r>
              <a:rPr lang="it-IT" sz="2400" b="1" i="1" dirty="0" smtClean="0">
                <a:solidFill>
                  <a:srgbClr val="8D0515"/>
                </a:solidFill>
              </a:rPr>
              <a:t>10742/2008</a:t>
            </a:r>
            <a:endParaRPr lang="it-IT" sz="2400" b="1" i="1" dirty="0">
              <a:solidFill>
                <a:srgbClr val="8D0515"/>
              </a:solidFill>
            </a:endParaRPr>
          </a:p>
        </p:txBody>
      </p:sp>
      <p:sp>
        <p:nvSpPr>
          <p:cNvPr id="2" name="Rettangolo 1"/>
          <p:cNvSpPr/>
          <p:nvPr/>
        </p:nvSpPr>
        <p:spPr>
          <a:xfrm>
            <a:off x="641303" y="1916832"/>
            <a:ext cx="7920880" cy="15121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t-IT" dirty="0" smtClean="0"/>
              <a:t>Il consulente progettò e portò ad esecuzione il contratto di affitto di azienda senza effettiva contropartita e il magazzino venne trasferito in blocco e senza </a:t>
            </a:r>
            <a:r>
              <a:rPr lang="it-IT" dirty="0" smtClean="0"/>
              <a:t>inventario</a:t>
            </a:r>
            <a:endParaRPr lang="it-IT" dirty="0" smtClean="0"/>
          </a:p>
          <a:p>
            <a:pPr algn="ctr"/>
            <a:endParaRPr lang="it-IT" b="1" u="sng" dirty="0">
              <a:solidFill>
                <a:schemeClr val="accent6"/>
              </a:solidFill>
            </a:endParaRPr>
          </a:p>
        </p:txBody>
      </p:sp>
      <p:sp>
        <p:nvSpPr>
          <p:cNvPr id="3" name="Freccia in giù 2"/>
          <p:cNvSpPr/>
          <p:nvPr/>
        </p:nvSpPr>
        <p:spPr>
          <a:xfrm>
            <a:off x="3927396" y="3717032"/>
            <a:ext cx="1008112" cy="7920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 name="Ovale 4"/>
          <p:cNvSpPr/>
          <p:nvPr/>
        </p:nvSpPr>
        <p:spPr>
          <a:xfrm>
            <a:off x="2411760" y="4653136"/>
            <a:ext cx="4176464" cy="19442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chemeClr val="accent6"/>
                </a:solidFill>
              </a:rPr>
              <a:t>Appare evidente che la predetta condotta, tenuta 10 giorni dopo il conferimento del mandato, configura un </a:t>
            </a:r>
            <a:r>
              <a:rPr lang="it-IT" b="1" dirty="0" smtClean="0">
                <a:solidFill>
                  <a:schemeClr val="accent6"/>
                </a:solidFill>
              </a:rPr>
              <a:t>vantaggio </a:t>
            </a:r>
            <a:r>
              <a:rPr lang="it-IT" b="1" dirty="0" smtClean="0">
                <a:solidFill>
                  <a:schemeClr val="accent6"/>
                </a:solidFill>
              </a:rPr>
              <a:t>per i soci a scapito dei </a:t>
            </a:r>
            <a:r>
              <a:rPr lang="it-IT" b="1" dirty="0" smtClean="0">
                <a:solidFill>
                  <a:schemeClr val="accent6"/>
                </a:solidFill>
              </a:rPr>
              <a:t>creditori</a:t>
            </a:r>
            <a:endParaRPr lang="it-IT" dirty="0"/>
          </a:p>
        </p:txBody>
      </p:sp>
    </p:spTree>
    <p:extLst>
      <p:ext uri="{BB962C8B-B14F-4D97-AF65-F5344CB8AC3E}">
        <p14:creationId xmlns:p14="http://schemas.microsoft.com/office/powerpoint/2010/main" val="326108538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766199" y="260648"/>
            <a:ext cx="7600488" cy="461665"/>
          </a:xfrm>
          <a:prstGeom prst="rect">
            <a:avLst/>
          </a:prstGeom>
          <a:noFill/>
          <a:ln w="19050">
            <a:solidFill>
              <a:srgbClr val="9B170D"/>
            </a:solidFill>
          </a:ln>
        </p:spPr>
        <p:txBody>
          <a:bodyPr wrap="square" rtlCol="0">
            <a:spAutoFit/>
          </a:bodyPr>
          <a:lstStyle/>
          <a:p>
            <a:pPr algn="ctr" fontAlgn="base"/>
            <a:r>
              <a:rPr lang="it-IT" sz="2400" dirty="0" smtClean="0"/>
              <a:t>Attività di redazione materiale di atti</a:t>
            </a:r>
          </a:p>
        </p:txBody>
      </p:sp>
      <p:sp>
        <p:nvSpPr>
          <p:cNvPr id="3" name="Rettangolo 2"/>
          <p:cNvSpPr/>
          <p:nvPr/>
        </p:nvSpPr>
        <p:spPr>
          <a:xfrm>
            <a:off x="756238" y="908720"/>
            <a:ext cx="7600488" cy="15841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t>Concorre materialmente nel reato fallimentare il professionista che assiste il soggetto attivo nella predisposizione o nella stipulazione degli atti mediante i quali si estrinseca la condotta delittuosa</a:t>
            </a:r>
            <a:endParaRPr lang="it-IT" dirty="0"/>
          </a:p>
        </p:txBody>
      </p:sp>
      <p:graphicFrame>
        <p:nvGraphicFramePr>
          <p:cNvPr id="6" name="Diagramma 5"/>
          <p:cNvGraphicFramePr/>
          <p:nvPr>
            <p:extLst>
              <p:ext uri="{D42A27DB-BD31-4B8C-83A1-F6EECF244321}">
                <p14:modId xmlns:p14="http://schemas.microsoft.com/office/powerpoint/2010/main" val="450867260"/>
              </p:ext>
            </p:extLst>
          </p:nvPr>
        </p:nvGraphicFramePr>
        <p:xfrm>
          <a:off x="1543135" y="2492896"/>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8751009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Diagramma 8"/>
          <p:cNvGraphicFramePr/>
          <p:nvPr>
            <p:extLst>
              <p:ext uri="{D42A27DB-BD31-4B8C-83A1-F6EECF244321}">
                <p14:modId xmlns:p14="http://schemas.microsoft.com/office/powerpoint/2010/main" val="439887599"/>
              </p:ext>
            </p:extLst>
          </p:nvPr>
        </p:nvGraphicFramePr>
        <p:xfrm>
          <a:off x="1043608" y="2132856"/>
          <a:ext cx="6844208" cy="28083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CasellaDiTesto 4"/>
          <p:cNvSpPr txBox="1"/>
          <p:nvPr/>
        </p:nvSpPr>
        <p:spPr>
          <a:xfrm>
            <a:off x="1043608" y="407114"/>
            <a:ext cx="6844208" cy="1200329"/>
          </a:xfrm>
          <a:prstGeom prst="rect">
            <a:avLst/>
          </a:prstGeom>
          <a:noFill/>
          <a:ln w="19050">
            <a:solidFill>
              <a:srgbClr val="8D0515"/>
            </a:solidFill>
          </a:ln>
        </p:spPr>
        <p:txBody>
          <a:bodyPr wrap="square" rtlCol="0">
            <a:spAutoFit/>
          </a:bodyPr>
          <a:lstStyle/>
          <a:p>
            <a:pPr algn="ctr"/>
            <a:r>
              <a:rPr lang="it-IT" sz="2400" dirty="0" smtClean="0"/>
              <a:t>MATERIALE PREDISPOSIZIONE DELLA CONTABILITA’</a:t>
            </a:r>
          </a:p>
          <a:p>
            <a:pPr algn="ctr"/>
            <a:r>
              <a:rPr lang="it-IT" sz="2400" b="1" i="1" dirty="0" smtClean="0">
                <a:solidFill>
                  <a:srgbClr val="8D0515"/>
                </a:solidFill>
              </a:rPr>
              <a:t>Cassazione Penale, </a:t>
            </a:r>
            <a:r>
              <a:rPr lang="it-IT" sz="2400" b="1" i="1" dirty="0" err="1" smtClean="0">
                <a:solidFill>
                  <a:srgbClr val="8D0515"/>
                </a:solidFill>
              </a:rPr>
              <a:t>sent</a:t>
            </a:r>
            <a:r>
              <a:rPr lang="it-IT" sz="2400" b="1" i="1" dirty="0" smtClean="0">
                <a:solidFill>
                  <a:srgbClr val="8D0515"/>
                </a:solidFill>
              </a:rPr>
              <a:t>. n. 191/2000</a:t>
            </a:r>
            <a:endParaRPr lang="it-IT" sz="2400" b="1" i="1" dirty="0">
              <a:solidFill>
                <a:srgbClr val="8D0515"/>
              </a:solidFill>
            </a:endParaRPr>
          </a:p>
        </p:txBody>
      </p:sp>
    </p:spTree>
    <p:extLst>
      <p:ext uri="{BB962C8B-B14F-4D97-AF65-F5344CB8AC3E}">
        <p14:creationId xmlns:p14="http://schemas.microsoft.com/office/powerpoint/2010/main" val="344516537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1149896" y="407114"/>
            <a:ext cx="6844208" cy="830997"/>
          </a:xfrm>
          <a:prstGeom prst="rect">
            <a:avLst/>
          </a:prstGeom>
          <a:noFill/>
          <a:ln w="19050">
            <a:solidFill>
              <a:srgbClr val="8D0515"/>
            </a:solidFill>
          </a:ln>
        </p:spPr>
        <p:txBody>
          <a:bodyPr wrap="square" rtlCol="0">
            <a:spAutoFit/>
          </a:bodyPr>
          <a:lstStyle/>
          <a:p>
            <a:pPr algn="ctr"/>
            <a:r>
              <a:rPr lang="it-IT" sz="2400" dirty="0" smtClean="0"/>
              <a:t>BILANCI LACUNOSI</a:t>
            </a:r>
            <a:endParaRPr lang="it-IT" sz="2400" b="1" dirty="0" smtClean="0">
              <a:solidFill>
                <a:srgbClr val="8D0515"/>
              </a:solidFill>
            </a:endParaRPr>
          </a:p>
          <a:p>
            <a:pPr algn="ctr"/>
            <a:r>
              <a:rPr lang="it-IT" sz="2400" b="1" i="1" dirty="0" smtClean="0">
                <a:solidFill>
                  <a:srgbClr val="8D0515"/>
                </a:solidFill>
              </a:rPr>
              <a:t>Cassazione </a:t>
            </a:r>
            <a:r>
              <a:rPr lang="it-IT" sz="2400" b="1" i="1" dirty="0">
                <a:solidFill>
                  <a:srgbClr val="8D0515"/>
                </a:solidFill>
              </a:rPr>
              <a:t>Penale, sent. n. </a:t>
            </a:r>
            <a:r>
              <a:rPr lang="it-IT" sz="2400" b="1" i="1" dirty="0" smtClean="0">
                <a:solidFill>
                  <a:srgbClr val="8D0515"/>
                </a:solidFill>
              </a:rPr>
              <a:t>13115/2000</a:t>
            </a:r>
            <a:endParaRPr lang="it-IT" sz="2400" b="1" i="1" dirty="0">
              <a:solidFill>
                <a:srgbClr val="8D0515"/>
              </a:solidFill>
            </a:endParaRPr>
          </a:p>
        </p:txBody>
      </p:sp>
      <p:graphicFrame>
        <p:nvGraphicFramePr>
          <p:cNvPr id="9" name="Diagramma 8"/>
          <p:cNvGraphicFramePr/>
          <p:nvPr>
            <p:extLst>
              <p:ext uri="{D42A27DB-BD31-4B8C-83A1-F6EECF244321}">
                <p14:modId xmlns:p14="http://schemas.microsoft.com/office/powerpoint/2010/main" val="2189127949"/>
              </p:ext>
            </p:extLst>
          </p:nvPr>
        </p:nvGraphicFramePr>
        <p:xfrm>
          <a:off x="1043608" y="1484784"/>
          <a:ext cx="7056784" cy="28083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Freccia in giù 1"/>
          <p:cNvSpPr/>
          <p:nvPr/>
        </p:nvSpPr>
        <p:spPr>
          <a:xfrm>
            <a:off x="3851920" y="4581128"/>
            <a:ext cx="1080120" cy="158417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03230505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251520" y="1484784"/>
            <a:ext cx="2952328" cy="461665"/>
          </a:xfrm>
          <a:prstGeom prst="rect">
            <a:avLst/>
          </a:prstGeom>
          <a:ln>
            <a:noFill/>
          </a:ln>
        </p:spPr>
        <p:style>
          <a:lnRef idx="2">
            <a:schemeClr val="accent2"/>
          </a:lnRef>
          <a:fillRef idx="1">
            <a:schemeClr val="lt1"/>
          </a:fillRef>
          <a:effectRef idx="0">
            <a:schemeClr val="accent2"/>
          </a:effectRef>
          <a:fontRef idx="minor">
            <a:schemeClr val="dk1"/>
          </a:fontRef>
        </p:style>
        <p:txBody>
          <a:bodyPr wrap="square">
            <a:spAutoFit/>
          </a:bodyPr>
          <a:lstStyle/>
          <a:p>
            <a:endParaRPr lang="it-IT" sz="2400" dirty="0" smtClean="0"/>
          </a:p>
        </p:txBody>
      </p:sp>
      <p:sp>
        <p:nvSpPr>
          <p:cNvPr id="8" name="Rettangolo 7"/>
          <p:cNvSpPr/>
          <p:nvPr/>
        </p:nvSpPr>
        <p:spPr>
          <a:xfrm>
            <a:off x="784036" y="1869292"/>
            <a:ext cx="7600488" cy="9212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t>Un’ipotesi (criticabile) di responsabilità per «omissione»?</a:t>
            </a:r>
            <a:endParaRPr lang="it-IT" dirty="0"/>
          </a:p>
        </p:txBody>
      </p:sp>
      <p:grpSp>
        <p:nvGrpSpPr>
          <p:cNvPr id="9" name="Gruppo 8"/>
          <p:cNvGrpSpPr/>
          <p:nvPr/>
        </p:nvGrpSpPr>
        <p:grpSpPr>
          <a:xfrm>
            <a:off x="1028756" y="3212976"/>
            <a:ext cx="7056784" cy="2722625"/>
            <a:chOff x="0" y="85686"/>
            <a:chExt cx="7056784" cy="2722625"/>
          </a:xfrm>
          <a:scene3d>
            <a:camera prst="orthographicFront"/>
            <a:lightRig rig="flat" dir="t"/>
          </a:scene3d>
        </p:grpSpPr>
        <p:sp>
          <p:nvSpPr>
            <p:cNvPr id="10" name="Rettangolo arrotondato 9"/>
            <p:cNvSpPr/>
            <p:nvPr/>
          </p:nvSpPr>
          <p:spPr>
            <a:xfrm>
              <a:off x="0" y="85686"/>
              <a:ext cx="7056784" cy="2722625"/>
            </a:xfrm>
            <a:prstGeom prst="roundRect">
              <a:avLst/>
            </a:prstGeom>
            <a:ln>
              <a:solidFill>
                <a:srgbClr val="9B170D"/>
              </a:solidFill>
            </a:ln>
            <a:sp3d prstMaterial="dkEdge">
              <a:bevelT w="8200" h="38100"/>
            </a:sp3d>
          </p:spPr>
          <p:style>
            <a:lnRef idx="2">
              <a:schemeClr val="accent4"/>
            </a:lnRef>
            <a:fillRef idx="1">
              <a:schemeClr val="lt1"/>
            </a:fillRef>
            <a:effectRef idx="0">
              <a:schemeClr val="accent4"/>
            </a:effectRef>
            <a:fontRef idx="minor">
              <a:schemeClr val="dk1"/>
            </a:fontRef>
          </p:style>
        </p:sp>
        <p:sp>
          <p:nvSpPr>
            <p:cNvPr id="11" name="Rettangolo 10"/>
            <p:cNvSpPr/>
            <p:nvPr/>
          </p:nvSpPr>
          <p:spPr>
            <a:xfrm>
              <a:off x="132908" y="218594"/>
              <a:ext cx="6790968" cy="2456809"/>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80010" tIns="80010" rIns="80010" bIns="80010" numCol="1" spcCol="1270" anchor="ctr" anchorCtr="0">
              <a:noAutofit/>
            </a:bodyPr>
            <a:lstStyle/>
            <a:p>
              <a:pPr lvl="0" algn="ctr"/>
              <a:r>
                <a:rPr lang="it-IT" sz="2400" dirty="0"/>
                <a:t>Bancarotta documentale e societaria nei confronti di un commercialista che, attraverso l’omessa verifica della veridicità dei dati comunicatigli dagli amministratori, aveva contribuito attivamente alla predisposizione di scritture contabili mediante annotazioni non corrispondenti al vero, occultando alcune distrazioni di </a:t>
              </a:r>
              <a:r>
                <a:rPr lang="it-IT" sz="2400" dirty="0" smtClean="0"/>
                <a:t>beni</a:t>
              </a:r>
              <a:endParaRPr lang="it-IT" sz="2400" dirty="0"/>
            </a:p>
          </p:txBody>
        </p:sp>
      </p:grpSp>
      <p:sp>
        <p:nvSpPr>
          <p:cNvPr id="13" name="CasellaDiTesto 12"/>
          <p:cNvSpPr txBox="1"/>
          <p:nvPr/>
        </p:nvSpPr>
        <p:spPr>
          <a:xfrm>
            <a:off x="1149896" y="407114"/>
            <a:ext cx="6844208" cy="830997"/>
          </a:xfrm>
          <a:prstGeom prst="rect">
            <a:avLst/>
          </a:prstGeom>
          <a:noFill/>
          <a:ln w="19050">
            <a:solidFill>
              <a:srgbClr val="8D0515"/>
            </a:solidFill>
          </a:ln>
        </p:spPr>
        <p:txBody>
          <a:bodyPr wrap="square" rtlCol="0">
            <a:spAutoFit/>
          </a:bodyPr>
          <a:lstStyle/>
          <a:p>
            <a:pPr algn="ctr"/>
            <a:r>
              <a:rPr lang="it-IT" sz="2400" dirty="0" smtClean="0"/>
              <a:t>BILANCI LACUNOSI</a:t>
            </a:r>
            <a:endParaRPr lang="it-IT" sz="2400" b="1" dirty="0" smtClean="0">
              <a:solidFill>
                <a:srgbClr val="8D0515"/>
              </a:solidFill>
            </a:endParaRPr>
          </a:p>
          <a:p>
            <a:pPr algn="ctr"/>
            <a:r>
              <a:rPr lang="it-IT" sz="2400" b="1" i="1" dirty="0" smtClean="0">
                <a:solidFill>
                  <a:srgbClr val="8D0515"/>
                </a:solidFill>
              </a:rPr>
              <a:t>Cassazione </a:t>
            </a:r>
            <a:r>
              <a:rPr lang="it-IT" sz="2400" b="1" i="1" dirty="0">
                <a:solidFill>
                  <a:srgbClr val="8D0515"/>
                </a:solidFill>
              </a:rPr>
              <a:t>Penale, sent. n. </a:t>
            </a:r>
            <a:r>
              <a:rPr lang="it-IT" sz="2400" b="1" i="1" dirty="0" smtClean="0">
                <a:solidFill>
                  <a:srgbClr val="8D0515"/>
                </a:solidFill>
              </a:rPr>
              <a:t>13115/2000</a:t>
            </a:r>
            <a:endParaRPr lang="it-IT" sz="2400" b="1" i="1" dirty="0">
              <a:solidFill>
                <a:srgbClr val="8D0515"/>
              </a:solidFill>
            </a:endParaRPr>
          </a:p>
        </p:txBody>
      </p:sp>
    </p:spTree>
    <p:extLst>
      <p:ext uri="{BB962C8B-B14F-4D97-AF65-F5344CB8AC3E}">
        <p14:creationId xmlns:p14="http://schemas.microsoft.com/office/powerpoint/2010/main" val="12062112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ma 4"/>
          <p:cNvGraphicFramePr/>
          <p:nvPr>
            <p:extLst>
              <p:ext uri="{D42A27DB-BD31-4B8C-83A1-F6EECF244321}">
                <p14:modId xmlns:p14="http://schemas.microsoft.com/office/powerpoint/2010/main" val="3068912327"/>
              </p:ext>
            </p:extLst>
          </p:nvPr>
        </p:nvGraphicFramePr>
        <p:xfrm>
          <a:off x="1524000" y="1238111"/>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Ovale 5"/>
          <p:cNvSpPr/>
          <p:nvPr/>
        </p:nvSpPr>
        <p:spPr>
          <a:xfrm>
            <a:off x="539552" y="3734274"/>
            <a:ext cx="3640300" cy="26642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000" b="1" dirty="0">
                <a:solidFill>
                  <a:schemeClr val="accent6"/>
                </a:solidFill>
              </a:rPr>
              <a:t>Entro quali limiti deve porsi l’attività di consulenza professionale </a:t>
            </a:r>
            <a:r>
              <a:rPr lang="it-IT" sz="2000" b="1" dirty="0" err="1">
                <a:solidFill>
                  <a:schemeClr val="accent6"/>
                </a:solidFill>
              </a:rPr>
              <a:t>dell’</a:t>
            </a:r>
            <a:r>
              <a:rPr lang="it-IT" sz="2000" b="1" i="1" dirty="0" err="1">
                <a:solidFill>
                  <a:schemeClr val="accent6"/>
                </a:solidFill>
              </a:rPr>
              <a:t>advisor</a:t>
            </a:r>
            <a:r>
              <a:rPr lang="it-IT" sz="2000" b="1" dirty="0">
                <a:solidFill>
                  <a:schemeClr val="accent6"/>
                </a:solidFill>
              </a:rPr>
              <a:t>?</a:t>
            </a:r>
          </a:p>
          <a:p>
            <a:pPr algn="ctr"/>
            <a:endParaRPr lang="it-IT" dirty="0"/>
          </a:p>
        </p:txBody>
      </p:sp>
      <p:sp>
        <p:nvSpPr>
          <p:cNvPr id="7" name="CasellaDiTesto 6"/>
          <p:cNvSpPr txBox="1"/>
          <p:nvPr/>
        </p:nvSpPr>
        <p:spPr>
          <a:xfrm>
            <a:off x="1149896" y="407114"/>
            <a:ext cx="6844208" cy="830997"/>
          </a:xfrm>
          <a:prstGeom prst="rect">
            <a:avLst/>
          </a:prstGeom>
          <a:noFill/>
          <a:ln w="19050">
            <a:solidFill>
              <a:srgbClr val="8D0515"/>
            </a:solidFill>
          </a:ln>
        </p:spPr>
        <p:txBody>
          <a:bodyPr wrap="square" rtlCol="0">
            <a:spAutoFit/>
          </a:bodyPr>
          <a:lstStyle/>
          <a:p>
            <a:pPr algn="ctr"/>
            <a:r>
              <a:rPr lang="it-IT" sz="2400" dirty="0"/>
              <a:t>Attività di consulenza e responsabilità penale:</a:t>
            </a:r>
            <a:br>
              <a:rPr lang="it-IT" sz="2400" dirty="0"/>
            </a:br>
            <a:r>
              <a:rPr lang="it-IT" sz="2400" dirty="0"/>
              <a:t>Ricerca di un (faticoso) equilibrio</a:t>
            </a:r>
            <a:endParaRPr lang="it-IT" sz="2400" b="1" i="1" dirty="0">
              <a:solidFill>
                <a:srgbClr val="8D0515"/>
              </a:solidFill>
            </a:endParaRPr>
          </a:p>
        </p:txBody>
      </p:sp>
      <p:pic>
        <p:nvPicPr>
          <p:cNvPr id="2" name="Immagine 1"/>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179852" y="3802627"/>
            <a:ext cx="3733890" cy="2595943"/>
          </a:xfrm>
          <a:prstGeom prst="rect">
            <a:avLst/>
          </a:prstGeom>
        </p:spPr>
      </p:pic>
    </p:spTree>
    <p:extLst>
      <p:ext uri="{BB962C8B-B14F-4D97-AF65-F5344CB8AC3E}">
        <p14:creationId xmlns:p14="http://schemas.microsoft.com/office/powerpoint/2010/main" val="285048031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Segnaposto contenuto 5"/>
          <p:cNvGraphicFramePr>
            <a:graphicFrameLocks noGrp="1"/>
          </p:cNvGraphicFramePr>
          <p:nvPr>
            <p:ph idx="1"/>
            <p:extLst>
              <p:ext uri="{D42A27DB-BD31-4B8C-83A1-F6EECF244321}">
                <p14:modId xmlns:p14="http://schemas.microsoft.com/office/powerpoint/2010/main" val="1834685111"/>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CasellaDiTesto 3"/>
          <p:cNvSpPr txBox="1"/>
          <p:nvPr/>
        </p:nvSpPr>
        <p:spPr>
          <a:xfrm>
            <a:off x="1149896" y="407114"/>
            <a:ext cx="6844208" cy="830997"/>
          </a:xfrm>
          <a:prstGeom prst="rect">
            <a:avLst/>
          </a:prstGeom>
          <a:noFill/>
          <a:ln w="19050">
            <a:solidFill>
              <a:srgbClr val="8D0515"/>
            </a:solidFill>
          </a:ln>
        </p:spPr>
        <p:txBody>
          <a:bodyPr wrap="square" rtlCol="0">
            <a:spAutoFit/>
          </a:bodyPr>
          <a:lstStyle/>
          <a:p>
            <a:pPr algn="ctr"/>
            <a:r>
              <a:rPr lang="it-IT" sz="2400" dirty="0" smtClean="0"/>
              <a:t>BILANCI LACUNOSI</a:t>
            </a:r>
            <a:endParaRPr lang="it-IT" sz="2400" b="1" dirty="0" smtClean="0">
              <a:solidFill>
                <a:srgbClr val="8D0515"/>
              </a:solidFill>
            </a:endParaRPr>
          </a:p>
          <a:p>
            <a:pPr algn="ctr"/>
            <a:r>
              <a:rPr lang="it-IT" sz="2400" b="1" i="1" dirty="0" smtClean="0">
                <a:solidFill>
                  <a:srgbClr val="8D0515"/>
                </a:solidFill>
              </a:rPr>
              <a:t>Cassazione </a:t>
            </a:r>
            <a:r>
              <a:rPr lang="it-IT" sz="2400" b="1" i="1" dirty="0">
                <a:solidFill>
                  <a:srgbClr val="8D0515"/>
                </a:solidFill>
              </a:rPr>
              <a:t>Penale, sent. n. </a:t>
            </a:r>
            <a:r>
              <a:rPr lang="it-IT" sz="2400" b="1" i="1" dirty="0" smtClean="0">
                <a:solidFill>
                  <a:srgbClr val="8D0515"/>
                </a:solidFill>
              </a:rPr>
              <a:t>13115/2000</a:t>
            </a:r>
            <a:endParaRPr lang="it-IT" sz="2400" b="1" i="1" dirty="0">
              <a:solidFill>
                <a:srgbClr val="8D0515"/>
              </a:solidFill>
            </a:endParaRPr>
          </a:p>
        </p:txBody>
      </p:sp>
    </p:spTree>
    <p:extLst>
      <p:ext uri="{BB962C8B-B14F-4D97-AF65-F5344CB8AC3E}">
        <p14:creationId xmlns:p14="http://schemas.microsoft.com/office/powerpoint/2010/main" val="207604474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251520" y="1484784"/>
            <a:ext cx="2952328" cy="461665"/>
          </a:xfrm>
          <a:prstGeom prst="rect">
            <a:avLst/>
          </a:prstGeom>
          <a:ln>
            <a:noFill/>
          </a:ln>
        </p:spPr>
        <p:style>
          <a:lnRef idx="2">
            <a:schemeClr val="accent2"/>
          </a:lnRef>
          <a:fillRef idx="1">
            <a:schemeClr val="lt1"/>
          </a:fillRef>
          <a:effectRef idx="0">
            <a:schemeClr val="accent2"/>
          </a:effectRef>
          <a:fontRef idx="minor">
            <a:schemeClr val="dk1"/>
          </a:fontRef>
        </p:style>
        <p:txBody>
          <a:bodyPr wrap="square">
            <a:spAutoFit/>
          </a:bodyPr>
          <a:lstStyle/>
          <a:p>
            <a:endParaRPr lang="it-IT" sz="2400" dirty="0" smtClean="0"/>
          </a:p>
        </p:txBody>
      </p:sp>
      <p:sp>
        <p:nvSpPr>
          <p:cNvPr id="8" name="Rettangolo 7"/>
          <p:cNvSpPr/>
          <p:nvPr/>
        </p:nvSpPr>
        <p:spPr>
          <a:xfrm>
            <a:off x="763136" y="1772816"/>
            <a:ext cx="7600488" cy="9212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C</a:t>
            </a:r>
            <a:r>
              <a:rPr lang="it-IT" dirty="0" smtClean="0"/>
              <a:t>aso di un avvocato che aveva contribuito al dissesto finanziario di una società cliente mediante la redazione di un contratto estimatorio</a:t>
            </a:r>
            <a:endParaRPr lang="it-IT" dirty="0"/>
          </a:p>
        </p:txBody>
      </p:sp>
      <p:grpSp>
        <p:nvGrpSpPr>
          <p:cNvPr id="13" name="Gruppo 12"/>
          <p:cNvGrpSpPr/>
          <p:nvPr/>
        </p:nvGrpSpPr>
        <p:grpSpPr>
          <a:xfrm>
            <a:off x="1141276" y="3212975"/>
            <a:ext cx="7085892" cy="1525236"/>
            <a:chOff x="0" y="85686"/>
            <a:chExt cx="7056784" cy="2722625"/>
          </a:xfrm>
          <a:scene3d>
            <a:camera prst="orthographicFront"/>
            <a:lightRig rig="flat" dir="t"/>
          </a:scene3d>
        </p:grpSpPr>
        <p:sp>
          <p:nvSpPr>
            <p:cNvPr id="14" name="Rettangolo arrotondato 13"/>
            <p:cNvSpPr/>
            <p:nvPr/>
          </p:nvSpPr>
          <p:spPr>
            <a:xfrm>
              <a:off x="0" y="85686"/>
              <a:ext cx="7056784" cy="2722625"/>
            </a:xfrm>
            <a:prstGeom prst="roundRect">
              <a:avLst/>
            </a:prstGeom>
            <a:ln>
              <a:solidFill>
                <a:srgbClr val="9B170D"/>
              </a:solidFill>
            </a:ln>
            <a:sp3d prstMaterial="dkEdge">
              <a:bevelT w="8200" h="38100"/>
            </a:sp3d>
          </p:spPr>
          <p:style>
            <a:lnRef idx="2">
              <a:schemeClr val="accent4"/>
            </a:lnRef>
            <a:fillRef idx="1">
              <a:schemeClr val="lt1"/>
            </a:fillRef>
            <a:effectRef idx="0">
              <a:schemeClr val="accent4"/>
            </a:effectRef>
            <a:fontRef idx="minor">
              <a:schemeClr val="dk1"/>
            </a:fontRef>
          </p:style>
        </p:sp>
        <p:sp>
          <p:nvSpPr>
            <p:cNvPr id="15" name="Rettangolo 14"/>
            <p:cNvSpPr/>
            <p:nvPr/>
          </p:nvSpPr>
          <p:spPr>
            <a:xfrm>
              <a:off x="132908" y="218594"/>
              <a:ext cx="6790968" cy="2456809"/>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80010" tIns="80010" rIns="80010" bIns="80010" numCol="1" spcCol="1270" anchor="ctr" anchorCtr="0">
              <a:noAutofit/>
            </a:bodyPr>
            <a:lstStyle/>
            <a:p>
              <a:pPr lvl="0" algn="ctr"/>
              <a:endParaRPr lang="it-IT" sz="2400" dirty="0"/>
            </a:p>
          </p:txBody>
        </p:sp>
      </p:grpSp>
      <p:sp>
        <p:nvSpPr>
          <p:cNvPr id="2" name="Rettangolo 1"/>
          <p:cNvSpPr/>
          <p:nvPr/>
        </p:nvSpPr>
        <p:spPr>
          <a:xfrm>
            <a:off x="1403648" y="3212975"/>
            <a:ext cx="6552728" cy="1754326"/>
          </a:xfrm>
          <a:prstGeom prst="rect">
            <a:avLst/>
          </a:prstGeom>
        </p:spPr>
        <p:txBody>
          <a:bodyPr wrap="square">
            <a:spAutoFit/>
          </a:bodyPr>
          <a:lstStyle/>
          <a:p>
            <a:pPr lvl="0" algn="ctr"/>
            <a:r>
              <a:rPr lang="it-IT" sz="2400" dirty="0"/>
              <a:t>Risponde di concorso in bancarotta il consulente che supporta i manager nella distrazione dei beni societari con la sua </a:t>
            </a:r>
            <a:r>
              <a:rPr lang="it-IT" sz="2400" dirty="0" smtClean="0"/>
              <a:t>attività</a:t>
            </a:r>
            <a:endParaRPr lang="it-IT" sz="2400" dirty="0"/>
          </a:p>
          <a:p>
            <a:endParaRPr lang="it-IT" dirty="0"/>
          </a:p>
          <a:p>
            <a:endParaRPr lang="it-IT" dirty="0"/>
          </a:p>
        </p:txBody>
      </p:sp>
      <p:sp>
        <p:nvSpPr>
          <p:cNvPr id="9" name="CasellaDiTesto 8"/>
          <p:cNvSpPr txBox="1"/>
          <p:nvPr/>
        </p:nvSpPr>
        <p:spPr>
          <a:xfrm>
            <a:off x="1141276" y="260648"/>
            <a:ext cx="6844208" cy="830997"/>
          </a:xfrm>
          <a:prstGeom prst="rect">
            <a:avLst/>
          </a:prstGeom>
          <a:noFill/>
          <a:ln w="19050">
            <a:solidFill>
              <a:srgbClr val="8D0515"/>
            </a:solidFill>
          </a:ln>
        </p:spPr>
        <p:txBody>
          <a:bodyPr wrap="square" rtlCol="0">
            <a:spAutoFit/>
          </a:bodyPr>
          <a:lstStyle/>
          <a:p>
            <a:pPr algn="ctr"/>
            <a:r>
              <a:rPr lang="it-IT" sz="2400" dirty="0" smtClean="0"/>
              <a:t>REDAZIONE DI UN CONTRATTO</a:t>
            </a:r>
            <a:endParaRPr lang="it-IT" sz="2400" b="1" dirty="0" smtClean="0">
              <a:solidFill>
                <a:srgbClr val="8D0515"/>
              </a:solidFill>
            </a:endParaRPr>
          </a:p>
          <a:p>
            <a:pPr algn="ctr"/>
            <a:r>
              <a:rPr lang="it-IT" sz="2400" b="1" i="1" dirty="0" smtClean="0">
                <a:solidFill>
                  <a:srgbClr val="8D0515"/>
                </a:solidFill>
              </a:rPr>
              <a:t>Cassazione </a:t>
            </a:r>
            <a:r>
              <a:rPr lang="it-IT" sz="2400" b="1" i="1" dirty="0">
                <a:solidFill>
                  <a:srgbClr val="8D0515"/>
                </a:solidFill>
              </a:rPr>
              <a:t>Penale, sent. n. </a:t>
            </a:r>
            <a:r>
              <a:rPr lang="it-IT" sz="2400" b="1" i="1" dirty="0" smtClean="0">
                <a:solidFill>
                  <a:srgbClr val="8D0515"/>
                </a:solidFill>
              </a:rPr>
              <a:t>8349/2016</a:t>
            </a:r>
            <a:endParaRPr lang="it-IT" sz="2400" b="1" i="1" dirty="0">
              <a:solidFill>
                <a:srgbClr val="8D0515"/>
              </a:solidFill>
            </a:endParaRPr>
          </a:p>
        </p:txBody>
      </p:sp>
      <p:sp>
        <p:nvSpPr>
          <p:cNvPr id="3" name="Freccia in giù 2"/>
          <p:cNvSpPr/>
          <p:nvPr/>
        </p:nvSpPr>
        <p:spPr>
          <a:xfrm>
            <a:off x="4074737" y="4738211"/>
            <a:ext cx="648072" cy="177406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33979178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251520" y="1484784"/>
            <a:ext cx="2952328" cy="461665"/>
          </a:xfrm>
          <a:prstGeom prst="rect">
            <a:avLst/>
          </a:prstGeom>
          <a:ln>
            <a:noFill/>
          </a:ln>
        </p:spPr>
        <p:style>
          <a:lnRef idx="2">
            <a:schemeClr val="accent2"/>
          </a:lnRef>
          <a:fillRef idx="1">
            <a:schemeClr val="lt1"/>
          </a:fillRef>
          <a:effectRef idx="0">
            <a:schemeClr val="accent2"/>
          </a:effectRef>
          <a:fontRef idx="minor">
            <a:schemeClr val="dk1"/>
          </a:fontRef>
        </p:style>
        <p:txBody>
          <a:bodyPr wrap="square">
            <a:spAutoFit/>
          </a:bodyPr>
          <a:lstStyle/>
          <a:p>
            <a:endParaRPr lang="it-IT" sz="2400" dirty="0" smtClean="0"/>
          </a:p>
        </p:txBody>
      </p:sp>
      <p:sp>
        <p:nvSpPr>
          <p:cNvPr id="9" name="CasellaDiTesto 8"/>
          <p:cNvSpPr txBox="1"/>
          <p:nvPr/>
        </p:nvSpPr>
        <p:spPr>
          <a:xfrm>
            <a:off x="1141276" y="260648"/>
            <a:ext cx="6844208" cy="830997"/>
          </a:xfrm>
          <a:prstGeom prst="rect">
            <a:avLst/>
          </a:prstGeom>
          <a:noFill/>
          <a:ln w="19050">
            <a:solidFill>
              <a:srgbClr val="8D0515"/>
            </a:solidFill>
          </a:ln>
        </p:spPr>
        <p:txBody>
          <a:bodyPr wrap="square" rtlCol="0">
            <a:spAutoFit/>
          </a:bodyPr>
          <a:lstStyle/>
          <a:p>
            <a:pPr algn="ctr"/>
            <a:r>
              <a:rPr lang="it-IT" sz="2400" dirty="0" smtClean="0"/>
              <a:t>REDAZIONE DI UN CONTRATTO</a:t>
            </a:r>
            <a:endParaRPr lang="it-IT" sz="2400" b="1" dirty="0" smtClean="0">
              <a:solidFill>
                <a:srgbClr val="8D0515"/>
              </a:solidFill>
            </a:endParaRPr>
          </a:p>
          <a:p>
            <a:pPr algn="ctr"/>
            <a:r>
              <a:rPr lang="it-IT" sz="2400" b="1" i="1" dirty="0" smtClean="0">
                <a:solidFill>
                  <a:srgbClr val="8D0515"/>
                </a:solidFill>
              </a:rPr>
              <a:t>Cassazione </a:t>
            </a:r>
            <a:r>
              <a:rPr lang="it-IT" sz="2400" b="1" i="1" dirty="0">
                <a:solidFill>
                  <a:srgbClr val="8D0515"/>
                </a:solidFill>
              </a:rPr>
              <a:t>Penale, sent. n. </a:t>
            </a:r>
            <a:r>
              <a:rPr lang="it-IT" sz="2400" b="1" i="1" dirty="0" smtClean="0">
                <a:solidFill>
                  <a:srgbClr val="8D0515"/>
                </a:solidFill>
              </a:rPr>
              <a:t>8349/2016</a:t>
            </a:r>
            <a:endParaRPr lang="it-IT" sz="2400" b="1" i="1" dirty="0">
              <a:solidFill>
                <a:srgbClr val="8D0515"/>
              </a:solidFill>
            </a:endParaRPr>
          </a:p>
        </p:txBody>
      </p:sp>
      <p:sp>
        <p:nvSpPr>
          <p:cNvPr id="3" name="Freccia in giù 2"/>
          <p:cNvSpPr/>
          <p:nvPr/>
        </p:nvSpPr>
        <p:spPr>
          <a:xfrm>
            <a:off x="4067944" y="3933056"/>
            <a:ext cx="648072" cy="92303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aphicFrame>
        <p:nvGraphicFramePr>
          <p:cNvPr id="4" name="Diagramma 3"/>
          <p:cNvGraphicFramePr/>
          <p:nvPr>
            <p:extLst>
              <p:ext uri="{D42A27DB-BD31-4B8C-83A1-F6EECF244321}">
                <p14:modId xmlns:p14="http://schemas.microsoft.com/office/powerpoint/2010/main" val="2988945824"/>
              </p:ext>
            </p:extLst>
          </p:nvPr>
        </p:nvGraphicFramePr>
        <p:xfrm>
          <a:off x="971600" y="1412776"/>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11" name="Gruppo 10"/>
          <p:cNvGrpSpPr/>
          <p:nvPr/>
        </p:nvGrpSpPr>
        <p:grpSpPr>
          <a:xfrm>
            <a:off x="889249" y="2132856"/>
            <a:ext cx="1522511" cy="725793"/>
            <a:chOff x="2976" y="2564378"/>
            <a:chExt cx="1522511" cy="725793"/>
          </a:xfrm>
        </p:grpSpPr>
        <p:sp>
          <p:nvSpPr>
            <p:cNvPr id="12" name="Rettangolo 11"/>
            <p:cNvSpPr/>
            <p:nvPr/>
          </p:nvSpPr>
          <p:spPr>
            <a:xfrm>
              <a:off x="2976" y="2564378"/>
              <a:ext cx="1522511" cy="725793"/>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6" name="Rettangolo 15"/>
            <p:cNvSpPr/>
            <p:nvPr/>
          </p:nvSpPr>
          <p:spPr>
            <a:xfrm>
              <a:off x="2976" y="2564378"/>
              <a:ext cx="1522511" cy="725793"/>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63576" tIns="58420" rIns="163576" bIns="58420" numCol="1" spcCol="1270" anchor="ctr" anchorCtr="0">
              <a:noAutofit/>
            </a:bodyPr>
            <a:lstStyle/>
            <a:p>
              <a:pPr lvl="0" algn="r" defTabSz="1022350">
                <a:lnSpc>
                  <a:spcPct val="90000"/>
                </a:lnSpc>
                <a:spcBef>
                  <a:spcPct val="0"/>
                </a:spcBef>
                <a:spcAft>
                  <a:spcPct val="35000"/>
                </a:spcAft>
              </a:pPr>
              <a:r>
                <a:rPr lang="it-IT" kern="1200" dirty="0" smtClean="0"/>
                <a:t>DIFESA</a:t>
              </a:r>
              <a:endParaRPr lang="it-IT" kern="1200" dirty="0"/>
            </a:p>
          </p:txBody>
        </p:sp>
      </p:grpSp>
      <p:sp>
        <p:nvSpPr>
          <p:cNvPr id="5" name="Ovale 4"/>
          <p:cNvSpPr/>
          <p:nvPr/>
        </p:nvSpPr>
        <p:spPr>
          <a:xfrm>
            <a:off x="2707013" y="5517232"/>
            <a:ext cx="3384376" cy="100811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t>Confermata la condanna</a:t>
            </a:r>
            <a:endParaRPr lang="it-IT" dirty="0"/>
          </a:p>
        </p:txBody>
      </p:sp>
    </p:spTree>
    <p:extLst>
      <p:ext uri="{BB962C8B-B14F-4D97-AF65-F5344CB8AC3E}">
        <p14:creationId xmlns:p14="http://schemas.microsoft.com/office/powerpoint/2010/main" val="320357643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Segnaposto contenuto 5"/>
          <p:cNvGraphicFramePr>
            <a:graphicFrameLocks noGrp="1"/>
          </p:cNvGraphicFramePr>
          <p:nvPr>
            <p:ph idx="1"/>
            <p:extLst>
              <p:ext uri="{D42A27DB-BD31-4B8C-83A1-F6EECF244321}">
                <p14:modId xmlns:p14="http://schemas.microsoft.com/office/powerpoint/2010/main" val="223713442"/>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CasellaDiTesto 4"/>
          <p:cNvSpPr txBox="1"/>
          <p:nvPr/>
        </p:nvSpPr>
        <p:spPr>
          <a:xfrm>
            <a:off x="892696" y="260647"/>
            <a:ext cx="7128792" cy="461665"/>
          </a:xfrm>
          <a:prstGeom prst="rect">
            <a:avLst/>
          </a:prstGeom>
          <a:noFill/>
          <a:ln w="19050">
            <a:solidFill>
              <a:srgbClr val="8D0515"/>
            </a:solidFill>
          </a:ln>
        </p:spPr>
        <p:txBody>
          <a:bodyPr wrap="square" rtlCol="0">
            <a:spAutoFit/>
          </a:bodyPr>
          <a:lstStyle/>
          <a:p>
            <a:pPr lvl="0" algn="ctr"/>
            <a:r>
              <a:rPr lang="it-IT" sz="2400" b="1" dirty="0" smtClean="0"/>
              <a:t>Tipologie di concorso morale nel reato</a:t>
            </a:r>
            <a:endParaRPr lang="it-IT" sz="2400" b="1" dirty="0">
              <a:solidFill>
                <a:srgbClr val="8D0515"/>
              </a:solidFill>
            </a:endParaRPr>
          </a:p>
        </p:txBody>
      </p:sp>
    </p:spTree>
    <p:extLst>
      <p:ext uri="{BB962C8B-B14F-4D97-AF65-F5344CB8AC3E}">
        <p14:creationId xmlns:p14="http://schemas.microsoft.com/office/powerpoint/2010/main" val="121896149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p:cNvSpPr txBox="1"/>
          <p:nvPr/>
        </p:nvSpPr>
        <p:spPr>
          <a:xfrm>
            <a:off x="892696" y="260647"/>
            <a:ext cx="7128792" cy="1200329"/>
          </a:xfrm>
          <a:prstGeom prst="rect">
            <a:avLst/>
          </a:prstGeom>
          <a:noFill/>
          <a:ln w="19050">
            <a:solidFill>
              <a:srgbClr val="8D0515"/>
            </a:solidFill>
          </a:ln>
        </p:spPr>
        <p:txBody>
          <a:bodyPr wrap="square" rtlCol="0">
            <a:spAutoFit/>
          </a:bodyPr>
          <a:lstStyle/>
          <a:p>
            <a:pPr lvl="0" algn="ctr"/>
            <a:r>
              <a:rPr lang="it-IT" sz="2400" b="1" dirty="0" smtClean="0"/>
              <a:t>IMPORTANZA DELL’OBBLIGO DI MOTIVARE IL CONCORSO MORALE</a:t>
            </a:r>
          </a:p>
          <a:p>
            <a:pPr lvl="0" algn="ctr"/>
            <a:r>
              <a:rPr lang="it-IT" sz="2400" b="1" i="1" dirty="0" smtClean="0">
                <a:solidFill>
                  <a:srgbClr val="8D0515"/>
                </a:solidFill>
              </a:rPr>
              <a:t>Cassazione Penale SS. UU. 45276/2003</a:t>
            </a:r>
            <a:endParaRPr lang="it-IT" sz="2400" b="1" i="1" dirty="0">
              <a:solidFill>
                <a:srgbClr val="8D0515"/>
              </a:solidFill>
            </a:endParaRPr>
          </a:p>
        </p:txBody>
      </p:sp>
      <p:sp>
        <p:nvSpPr>
          <p:cNvPr id="7" name="Rettangolo arrotondato 6"/>
          <p:cNvSpPr/>
          <p:nvPr/>
        </p:nvSpPr>
        <p:spPr>
          <a:xfrm>
            <a:off x="630336" y="2829956"/>
            <a:ext cx="7603740" cy="2448272"/>
          </a:xfrm>
          <a:prstGeom prst="roundRect">
            <a:avLst/>
          </a:prstGeom>
          <a:ln>
            <a:solidFill>
              <a:srgbClr val="9B170D"/>
            </a:solidFill>
          </a:ln>
          <a:scene3d>
            <a:camera prst="orthographicFront"/>
            <a:lightRig rig="flat" dir="t"/>
          </a:scene3d>
          <a:sp3d prstMaterial="dkEdge">
            <a:bevelT w="8200" h="38100"/>
          </a:sp3d>
        </p:spPr>
        <p:style>
          <a:lnRef idx="2">
            <a:schemeClr val="accent4"/>
          </a:lnRef>
          <a:fillRef idx="1">
            <a:schemeClr val="lt1"/>
          </a:fillRef>
          <a:effectRef idx="0">
            <a:schemeClr val="accent4"/>
          </a:effectRef>
          <a:fontRef idx="minor">
            <a:schemeClr val="dk1"/>
          </a:fontRef>
        </p:style>
        <p:txBody>
          <a:bodyPr/>
          <a:lstStyle/>
          <a:p>
            <a:pPr algn="just"/>
            <a:r>
              <a:rPr lang="it-IT" dirty="0" smtClean="0"/>
              <a:t>In materia di concorso di persone nel reato, il fatto che il contributo causale del concorrente morale possa manifestarsi attraverso forme differenziate e atipiche di condotta criminosa […] </a:t>
            </a:r>
            <a:r>
              <a:rPr lang="it-IT" b="1" dirty="0" smtClean="0"/>
              <a:t>non esime il giudice di merito dall’obbligo di motivare circa la prova dell’esistenza di un’effettiva partecipazione nella fase di ideazione o della preparazione del reato </a:t>
            </a:r>
            <a:r>
              <a:rPr lang="it-IT" dirty="0" smtClean="0"/>
              <a:t>e di precisare </a:t>
            </a:r>
            <a:r>
              <a:rPr lang="it-IT" b="1" dirty="0" smtClean="0"/>
              <a:t>sotto quale forma essa si sia manifestata</a:t>
            </a:r>
            <a:r>
              <a:rPr lang="it-IT" dirty="0" smtClean="0"/>
              <a:t>, in rapporto di causalità efficiente con le attività poste in essere dagli altri </a:t>
            </a:r>
            <a:r>
              <a:rPr lang="it-IT" dirty="0" smtClean="0"/>
              <a:t>concorrenti</a:t>
            </a:r>
            <a:endParaRPr lang="it-IT" dirty="0"/>
          </a:p>
        </p:txBody>
      </p:sp>
    </p:spTree>
    <p:extLst>
      <p:ext uri="{BB962C8B-B14F-4D97-AF65-F5344CB8AC3E}">
        <p14:creationId xmlns:p14="http://schemas.microsoft.com/office/powerpoint/2010/main" val="100009912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766199" y="260648"/>
            <a:ext cx="7600488" cy="461665"/>
          </a:xfrm>
          <a:prstGeom prst="rect">
            <a:avLst/>
          </a:prstGeom>
          <a:noFill/>
          <a:ln w="19050">
            <a:solidFill>
              <a:srgbClr val="9B170D"/>
            </a:solidFill>
          </a:ln>
        </p:spPr>
        <p:txBody>
          <a:bodyPr wrap="square" rtlCol="0">
            <a:spAutoFit/>
          </a:bodyPr>
          <a:lstStyle/>
          <a:p>
            <a:pPr algn="ctr" fontAlgn="base"/>
            <a:r>
              <a:rPr lang="it-IT" sz="2400" dirty="0" smtClean="0"/>
              <a:t>Attività professionali antecedenti all’azione delittuosa</a:t>
            </a:r>
          </a:p>
        </p:txBody>
      </p:sp>
      <p:graphicFrame>
        <p:nvGraphicFramePr>
          <p:cNvPr id="2" name="Diagramma 1"/>
          <p:cNvGraphicFramePr/>
          <p:nvPr>
            <p:extLst>
              <p:ext uri="{D42A27DB-BD31-4B8C-83A1-F6EECF244321}">
                <p14:modId xmlns:p14="http://schemas.microsoft.com/office/powerpoint/2010/main" val="3888623147"/>
              </p:ext>
            </p:extLst>
          </p:nvPr>
        </p:nvGraphicFramePr>
        <p:xfrm>
          <a:off x="1326083" y="1268760"/>
          <a:ext cx="6480720" cy="51845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1369719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251520" y="1484784"/>
            <a:ext cx="2952328" cy="461665"/>
          </a:xfrm>
          <a:prstGeom prst="rect">
            <a:avLst/>
          </a:prstGeom>
          <a:ln>
            <a:noFill/>
          </a:ln>
        </p:spPr>
        <p:style>
          <a:lnRef idx="2">
            <a:schemeClr val="accent2"/>
          </a:lnRef>
          <a:fillRef idx="1">
            <a:schemeClr val="lt1"/>
          </a:fillRef>
          <a:effectRef idx="0">
            <a:schemeClr val="accent2"/>
          </a:effectRef>
          <a:fontRef idx="minor">
            <a:schemeClr val="dk1"/>
          </a:fontRef>
        </p:style>
        <p:txBody>
          <a:bodyPr wrap="square">
            <a:spAutoFit/>
          </a:bodyPr>
          <a:lstStyle/>
          <a:p>
            <a:endParaRPr lang="it-IT" sz="2400" dirty="0" smtClean="0"/>
          </a:p>
        </p:txBody>
      </p:sp>
      <p:grpSp>
        <p:nvGrpSpPr>
          <p:cNvPr id="10" name="Gruppo 9"/>
          <p:cNvGrpSpPr/>
          <p:nvPr/>
        </p:nvGrpSpPr>
        <p:grpSpPr>
          <a:xfrm>
            <a:off x="935596" y="2132856"/>
            <a:ext cx="7056784" cy="2722625"/>
            <a:chOff x="0" y="85686"/>
            <a:chExt cx="7056784" cy="2722625"/>
          </a:xfrm>
          <a:scene3d>
            <a:camera prst="orthographicFront"/>
            <a:lightRig rig="flat" dir="t"/>
          </a:scene3d>
        </p:grpSpPr>
        <p:sp>
          <p:nvSpPr>
            <p:cNvPr id="11" name="Rettangolo arrotondato 10"/>
            <p:cNvSpPr/>
            <p:nvPr/>
          </p:nvSpPr>
          <p:spPr>
            <a:xfrm>
              <a:off x="0" y="85686"/>
              <a:ext cx="7056784" cy="2722625"/>
            </a:xfrm>
            <a:prstGeom prst="roundRect">
              <a:avLst/>
            </a:prstGeom>
            <a:ln>
              <a:solidFill>
                <a:srgbClr val="9B170D"/>
              </a:solidFill>
            </a:ln>
            <a:sp3d prstMaterial="dkEdge">
              <a:bevelT w="8200" h="38100"/>
            </a:sp3d>
          </p:spPr>
          <p:style>
            <a:lnRef idx="2">
              <a:schemeClr val="accent4"/>
            </a:lnRef>
            <a:fillRef idx="1">
              <a:schemeClr val="lt1"/>
            </a:fillRef>
            <a:effectRef idx="0">
              <a:schemeClr val="accent4"/>
            </a:effectRef>
            <a:fontRef idx="minor">
              <a:schemeClr val="dk1"/>
            </a:fontRef>
          </p:style>
        </p:sp>
        <p:sp>
          <p:nvSpPr>
            <p:cNvPr id="12" name="Rettangolo 11"/>
            <p:cNvSpPr/>
            <p:nvPr/>
          </p:nvSpPr>
          <p:spPr>
            <a:xfrm>
              <a:off x="132908" y="218594"/>
              <a:ext cx="6790968" cy="2456809"/>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80010" tIns="80010" rIns="80010" bIns="80010" numCol="1" spcCol="1270" anchor="ctr" anchorCtr="0">
              <a:noAutofit/>
            </a:bodyPr>
            <a:lstStyle/>
            <a:p>
              <a:pPr lvl="0" algn="ctr"/>
              <a:endParaRPr lang="it-IT" sz="2400" dirty="0"/>
            </a:p>
          </p:txBody>
        </p:sp>
      </p:grpSp>
      <p:sp>
        <p:nvSpPr>
          <p:cNvPr id="2" name="Rettangolo 1"/>
          <p:cNvSpPr/>
          <p:nvPr/>
        </p:nvSpPr>
        <p:spPr>
          <a:xfrm>
            <a:off x="1436859" y="2132856"/>
            <a:ext cx="6048672" cy="2677656"/>
          </a:xfrm>
          <a:prstGeom prst="rect">
            <a:avLst/>
          </a:prstGeom>
        </p:spPr>
        <p:txBody>
          <a:bodyPr wrap="square">
            <a:spAutoFit/>
          </a:bodyPr>
          <a:lstStyle/>
          <a:p>
            <a:pPr lvl="0" algn="ctr"/>
            <a:r>
              <a:rPr lang="it-IT" sz="2400" dirty="0"/>
              <a:t>Concorso in bancarotta per due commercialisti che, oltra a predisporre materialmente una serie di atti distrattivi, avevano concorso moralmente con l’amministratore della società poi fallita </a:t>
            </a:r>
            <a:r>
              <a:rPr lang="it-IT" sz="2400" b="1" i="1" dirty="0"/>
              <a:t>determinandone o rafforzandone la volontà criminosa mediante l’ideazione delle operazioni poi poste in </a:t>
            </a:r>
            <a:r>
              <a:rPr lang="it-IT" sz="2400" b="1" i="1" dirty="0" smtClean="0"/>
              <a:t>essere</a:t>
            </a:r>
            <a:endParaRPr lang="it-IT" sz="2400" b="1" i="1" dirty="0"/>
          </a:p>
        </p:txBody>
      </p:sp>
      <p:sp>
        <p:nvSpPr>
          <p:cNvPr id="9" name="CasellaDiTesto 8"/>
          <p:cNvSpPr txBox="1"/>
          <p:nvPr/>
        </p:nvSpPr>
        <p:spPr>
          <a:xfrm>
            <a:off x="1068504" y="284455"/>
            <a:ext cx="7128792" cy="1200329"/>
          </a:xfrm>
          <a:prstGeom prst="rect">
            <a:avLst/>
          </a:prstGeom>
          <a:noFill/>
          <a:ln w="19050">
            <a:solidFill>
              <a:srgbClr val="8D0515"/>
            </a:solidFill>
          </a:ln>
        </p:spPr>
        <p:txBody>
          <a:bodyPr wrap="square" rtlCol="0">
            <a:spAutoFit/>
          </a:bodyPr>
          <a:lstStyle/>
          <a:p>
            <a:pPr lvl="0" algn="ctr"/>
            <a:r>
              <a:rPr lang="it-IT" sz="2400" b="1" dirty="0" smtClean="0"/>
              <a:t>OLTRE IL MERO CONSIGLIO: LA GUIDA TECNICA</a:t>
            </a:r>
          </a:p>
          <a:p>
            <a:pPr lvl="0" algn="ctr"/>
            <a:r>
              <a:rPr lang="it-IT" sz="2400" b="1" i="1" dirty="0" err="1">
                <a:solidFill>
                  <a:srgbClr val="8D0515"/>
                </a:solidFill>
              </a:rPr>
              <a:t>Cass</a:t>
            </a:r>
            <a:r>
              <a:rPr lang="it-IT" sz="2400" b="1" i="1" dirty="0">
                <a:solidFill>
                  <a:srgbClr val="8D0515"/>
                </a:solidFill>
              </a:rPr>
              <a:t>. Pen. </a:t>
            </a:r>
            <a:r>
              <a:rPr lang="it-IT" sz="2400" b="1" i="1" dirty="0" err="1">
                <a:solidFill>
                  <a:srgbClr val="8D0515"/>
                </a:solidFill>
              </a:rPr>
              <a:t>Sez</a:t>
            </a:r>
            <a:r>
              <a:rPr lang="it-IT" sz="2400" b="1" i="1" dirty="0">
                <a:solidFill>
                  <a:srgbClr val="8D0515"/>
                </a:solidFill>
              </a:rPr>
              <a:t> V, 18 novembre 2003, n. 569</a:t>
            </a:r>
          </a:p>
        </p:txBody>
      </p:sp>
    </p:spTree>
    <p:extLst>
      <p:ext uri="{BB962C8B-B14F-4D97-AF65-F5344CB8AC3E}">
        <p14:creationId xmlns:p14="http://schemas.microsoft.com/office/powerpoint/2010/main" val="57903528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467544" y="260648"/>
            <a:ext cx="7791520" cy="461665"/>
          </a:xfrm>
          <a:prstGeom prst="rect">
            <a:avLst/>
          </a:prstGeom>
          <a:noFill/>
          <a:ln w="19050">
            <a:solidFill>
              <a:srgbClr val="9B170D"/>
            </a:solidFill>
          </a:ln>
        </p:spPr>
        <p:txBody>
          <a:bodyPr wrap="square" rtlCol="0">
            <a:spAutoFit/>
          </a:bodyPr>
          <a:lstStyle/>
          <a:p>
            <a:pPr algn="ctr" fontAlgn="base"/>
            <a:r>
              <a:rPr lang="it-IT" sz="2400" dirty="0" err="1" smtClean="0"/>
              <a:t>Cass</a:t>
            </a:r>
            <a:r>
              <a:rPr lang="it-IT" sz="2400" dirty="0" smtClean="0"/>
              <a:t>. Sez. V, 27 giugno 2012, n. 39387</a:t>
            </a:r>
          </a:p>
        </p:txBody>
      </p:sp>
      <p:graphicFrame>
        <p:nvGraphicFramePr>
          <p:cNvPr id="2" name="Diagramma 1"/>
          <p:cNvGraphicFramePr/>
          <p:nvPr>
            <p:extLst>
              <p:ext uri="{D42A27DB-BD31-4B8C-83A1-F6EECF244321}">
                <p14:modId xmlns:p14="http://schemas.microsoft.com/office/powerpoint/2010/main" val="1765259420"/>
              </p:ext>
            </p:extLst>
          </p:nvPr>
        </p:nvGraphicFramePr>
        <p:xfrm>
          <a:off x="251520" y="1124744"/>
          <a:ext cx="8115167"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CasellaDiTesto 6"/>
          <p:cNvSpPr txBox="1"/>
          <p:nvPr/>
        </p:nvSpPr>
        <p:spPr>
          <a:xfrm>
            <a:off x="658576" y="5834880"/>
            <a:ext cx="7600488" cy="461665"/>
          </a:xfrm>
          <a:prstGeom prst="rect">
            <a:avLst/>
          </a:prstGeom>
          <a:noFill/>
          <a:ln w="19050">
            <a:solidFill>
              <a:srgbClr val="9B170D"/>
            </a:solidFill>
          </a:ln>
        </p:spPr>
        <p:txBody>
          <a:bodyPr wrap="square" rtlCol="0">
            <a:spAutoFit/>
          </a:bodyPr>
          <a:lstStyle/>
          <a:p>
            <a:pPr algn="ctr" fontAlgn="base"/>
            <a:r>
              <a:rPr lang="it-IT" sz="2400" dirty="0" err="1" smtClean="0"/>
              <a:t>Cass</a:t>
            </a:r>
            <a:r>
              <a:rPr lang="it-IT" sz="2400" dirty="0" smtClean="0"/>
              <a:t>. Sez. V, 9 ottobre 2013, n. 49472</a:t>
            </a:r>
          </a:p>
        </p:txBody>
      </p:sp>
      <p:graphicFrame>
        <p:nvGraphicFramePr>
          <p:cNvPr id="5" name="Diagramma 4"/>
          <p:cNvGraphicFramePr/>
          <p:nvPr>
            <p:extLst>
              <p:ext uri="{D42A27DB-BD31-4B8C-83A1-F6EECF244321}">
                <p14:modId xmlns:p14="http://schemas.microsoft.com/office/powerpoint/2010/main" val="89251593"/>
              </p:ext>
            </p:extLst>
          </p:nvPr>
        </p:nvGraphicFramePr>
        <p:xfrm>
          <a:off x="4067944" y="1124745"/>
          <a:ext cx="3384375" cy="40640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108446136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e 4"/>
          <p:cNvSpPr/>
          <p:nvPr/>
        </p:nvSpPr>
        <p:spPr>
          <a:xfrm>
            <a:off x="2051720" y="1556792"/>
            <a:ext cx="5112568" cy="38884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dirty="0"/>
              <a:t>Quale differenza tra il </a:t>
            </a:r>
            <a:r>
              <a:rPr lang="it-IT" sz="2400" b="1" dirty="0">
                <a:solidFill>
                  <a:schemeClr val="accent6"/>
                </a:solidFill>
              </a:rPr>
              <a:t>consiglio tecnico</a:t>
            </a:r>
            <a:r>
              <a:rPr lang="it-IT" sz="2400" dirty="0"/>
              <a:t> (eventualmente punibile) </a:t>
            </a:r>
            <a:endParaRPr lang="it-IT" sz="2400" dirty="0" smtClean="0"/>
          </a:p>
          <a:p>
            <a:pPr algn="ctr"/>
            <a:r>
              <a:rPr lang="it-IT" sz="2400" dirty="0" smtClean="0"/>
              <a:t>e </a:t>
            </a:r>
          </a:p>
          <a:p>
            <a:pPr algn="ctr"/>
            <a:r>
              <a:rPr lang="it-IT" sz="2400" b="1" dirty="0" smtClean="0">
                <a:solidFill>
                  <a:schemeClr val="accent6"/>
                </a:solidFill>
              </a:rPr>
              <a:t>la </a:t>
            </a:r>
            <a:r>
              <a:rPr lang="it-IT" sz="2400" b="1" dirty="0">
                <a:solidFill>
                  <a:schemeClr val="accent6"/>
                </a:solidFill>
              </a:rPr>
              <a:t>mera informazione? </a:t>
            </a:r>
            <a:endParaRPr lang="it-IT" sz="2400" b="1" dirty="0" smtClean="0">
              <a:solidFill>
                <a:schemeClr val="accent6"/>
              </a:solidFill>
            </a:endParaRPr>
          </a:p>
          <a:p>
            <a:pPr algn="ctr"/>
            <a:r>
              <a:rPr lang="it-IT" sz="2400" dirty="0" smtClean="0"/>
              <a:t>(che </a:t>
            </a:r>
            <a:r>
              <a:rPr lang="it-IT" sz="2400" dirty="0"/>
              <a:t>non </a:t>
            </a:r>
            <a:r>
              <a:rPr lang="it-IT" sz="2400" dirty="0" smtClean="0"/>
              <a:t>configurerebbe </a:t>
            </a:r>
            <a:r>
              <a:rPr lang="it-IT" sz="2400" dirty="0"/>
              <a:t>partecipazione punibile)</a:t>
            </a:r>
          </a:p>
        </p:txBody>
      </p:sp>
      <p:sp>
        <p:nvSpPr>
          <p:cNvPr id="6" name="CasellaDiTesto 5"/>
          <p:cNvSpPr txBox="1"/>
          <p:nvPr/>
        </p:nvSpPr>
        <p:spPr>
          <a:xfrm>
            <a:off x="807760" y="332656"/>
            <a:ext cx="7600488" cy="830997"/>
          </a:xfrm>
          <a:prstGeom prst="rect">
            <a:avLst/>
          </a:prstGeom>
          <a:noFill/>
          <a:ln w="19050">
            <a:solidFill>
              <a:srgbClr val="9B170D"/>
            </a:solidFill>
          </a:ln>
        </p:spPr>
        <p:txBody>
          <a:bodyPr wrap="square" rtlCol="0">
            <a:spAutoFit/>
          </a:bodyPr>
          <a:lstStyle/>
          <a:p>
            <a:pPr algn="ctr" fontAlgn="base"/>
            <a:r>
              <a:rPr lang="it-IT" sz="2400" dirty="0" smtClean="0"/>
              <a:t>Come comportarsi per evitare la responsabilità penale in concorso morale?</a:t>
            </a:r>
          </a:p>
        </p:txBody>
      </p:sp>
    </p:spTree>
    <p:extLst>
      <p:ext uri="{BB962C8B-B14F-4D97-AF65-F5344CB8AC3E}">
        <p14:creationId xmlns:p14="http://schemas.microsoft.com/office/powerpoint/2010/main" val="194716738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p:cNvSpPr txBox="1"/>
          <p:nvPr/>
        </p:nvSpPr>
        <p:spPr>
          <a:xfrm>
            <a:off x="899592" y="260648"/>
            <a:ext cx="7128792" cy="461665"/>
          </a:xfrm>
          <a:prstGeom prst="rect">
            <a:avLst/>
          </a:prstGeom>
          <a:noFill/>
          <a:ln w="19050">
            <a:solidFill>
              <a:srgbClr val="8D0515"/>
            </a:solidFill>
          </a:ln>
        </p:spPr>
        <p:txBody>
          <a:bodyPr wrap="square" rtlCol="0">
            <a:spAutoFit/>
          </a:bodyPr>
          <a:lstStyle/>
          <a:p>
            <a:pPr lvl="0" algn="ctr"/>
            <a:r>
              <a:rPr lang="it-IT" sz="2400" b="1" dirty="0" smtClean="0"/>
              <a:t>Individuare i limiti del consiglio tecnico</a:t>
            </a:r>
            <a:endParaRPr lang="it-IT" sz="2400" b="1" dirty="0">
              <a:solidFill>
                <a:srgbClr val="8D0515"/>
              </a:solidFill>
            </a:endParaRPr>
          </a:p>
        </p:txBody>
      </p:sp>
      <p:sp>
        <p:nvSpPr>
          <p:cNvPr id="6" name="Rettangolo 5"/>
          <p:cNvSpPr/>
          <p:nvPr/>
        </p:nvSpPr>
        <p:spPr>
          <a:xfrm>
            <a:off x="251520" y="1484784"/>
            <a:ext cx="2952328" cy="461665"/>
          </a:xfrm>
          <a:prstGeom prst="rect">
            <a:avLst/>
          </a:prstGeom>
          <a:ln>
            <a:noFill/>
          </a:ln>
        </p:spPr>
        <p:style>
          <a:lnRef idx="2">
            <a:schemeClr val="accent2"/>
          </a:lnRef>
          <a:fillRef idx="1">
            <a:schemeClr val="lt1"/>
          </a:fillRef>
          <a:effectRef idx="0">
            <a:schemeClr val="accent2"/>
          </a:effectRef>
          <a:fontRef idx="minor">
            <a:schemeClr val="dk1"/>
          </a:fontRef>
        </p:style>
        <p:txBody>
          <a:bodyPr wrap="square">
            <a:spAutoFit/>
          </a:bodyPr>
          <a:lstStyle/>
          <a:p>
            <a:endParaRPr lang="it-IT" sz="2400" dirty="0" smtClean="0"/>
          </a:p>
        </p:txBody>
      </p:sp>
      <p:graphicFrame>
        <p:nvGraphicFramePr>
          <p:cNvPr id="2" name="Segnaposto contenuto 1"/>
          <p:cNvGraphicFramePr>
            <a:graphicFrameLocks noGrp="1"/>
          </p:cNvGraphicFramePr>
          <p:nvPr>
            <p:ph idx="1"/>
            <p:extLst>
              <p:ext uri="{D42A27DB-BD31-4B8C-83A1-F6EECF244321}">
                <p14:modId xmlns:p14="http://schemas.microsoft.com/office/powerpoint/2010/main" val="4232233846"/>
              </p:ext>
            </p:extLst>
          </p:nvPr>
        </p:nvGraphicFramePr>
        <p:xfrm>
          <a:off x="599510" y="2132856"/>
          <a:ext cx="7915275" cy="3865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Rettangolo 7"/>
          <p:cNvSpPr/>
          <p:nvPr/>
        </p:nvSpPr>
        <p:spPr>
          <a:xfrm>
            <a:off x="756904" y="923528"/>
            <a:ext cx="7600488" cy="9212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t>La giurisprudenza è oggi incline ad affermare la rilevanza penale del consiglio tecnico quale forma di concorso morale, indistintamente menzionata accanto alle condotte di istigazione, invito o suggerimento</a:t>
            </a:r>
            <a:endParaRPr lang="it-IT" dirty="0"/>
          </a:p>
        </p:txBody>
      </p:sp>
    </p:spTree>
    <p:extLst>
      <p:ext uri="{BB962C8B-B14F-4D97-AF65-F5344CB8AC3E}">
        <p14:creationId xmlns:p14="http://schemas.microsoft.com/office/powerpoint/2010/main" val="32586029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683568" y="4595018"/>
            <a:ext cx="8229600" cy="4525963"/>
          </a:xfrm>
        </p:spPr>
        <p:txBody>
          <a:bodyPr>
            <a:normAutofit/>
          </a:bodyPr>
          <a:lstStyle/>
          <a:p>
            <a:pPr marL="0" indent="0">
              <a:buNone/>
            </a:pPr>
            <a:r>
              <a:rPr lang="it-IT" dirty="0" smtClean="0"/>
              <a:t>.</a:t>
            </a:r>
            <a:endParaRPr lang="it-IT" dirty="0"/>
          </a:p>
          <a:p>
            <a:pPr marL="0" indent="0">
              <a:buNone/>
            </a:pPr>
            <a:endParaRPr lang="it-IT" dirty="0"/>
          </a:p>
        </p:txBody>
      </p:sp>
      <p:graphicFrame>
        <p:nvGraphicFramePr>
          <p:cNvPr id="5" name="Diagramma 4"/>
          <p:cNvGraphicFramePr/>
          <p:nvPr>
            <p:extLst>
              <p:ext uri="{D42A27DB-BD31-4B8C-83A1-F6EECF244321}">
                <p14:modId xmlns:p14="http://schemas.microsoft.com/office/powerpoint/2010/main" val="3907429437"/>
              </p:ext>
            </p:extLst>
          </p:nvPr>
        </p:nvGraphicFramePr>
        <p:xfrm>
          <a:off x="1573019" y="1041578"/>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CasellaDiTesto 6"/>
          <p:cNvSpPr txBox="1"/>
          <p:nvPr/>
        </p:nvSpPr>
        <p:spPr>
          <a:xfrm>
            <a:off x="1149896" y="407114"/>
            <a:ext cx="6844208" cy="461665"/>
          </a:xfrm>
          <a:prstGeom prst="rect">
            <a:avLst/>
          </a:prstGeom>
          <a:noFill/>
          <a:ln w="19050">
            <a:solidFill>
              <a:srgbClr val="8D0515"/>
            </a:solidFill>
          </a:ln>
        </p:spPr>
        <p:txBody>
          <a:bodyPr wrap="square" rtlCol="0">
            <a:spAutoFit/>
          </a:bodyPr>
          <a:lstStyle/>
          <a:p>
            <a:pPr algn="ctr"/>
            <a:r>
              <a:rPr lang="it-IT" sz="2400" dirty="0" smtClean="0"/>
              <a:t>Evitare gli estremismi</a:t>
            </a:r>
            <a:endParaRPr lang="it-IT" sz="2400" b="1" i="1" dirty="0">
              <a:solidFill>
                <a:srgbClr val="8D0515"/>
              </a:solidFill>
            </a:endParaRPr>
          </a:p>
        </p:txBody>
      </p:sp>
      <p:pic>
        <p:nvPicPr>
          <p:cNvPr id="2" name="Immagine 1"/>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366985" y="4117387"/>
            <a:ext cx="3474272" cy="2313865"/>
          </a:xfrm>
          <a:prstGeom prst="rect">
            <a:avLst/>
          </a:prstGeom>
        </p:spPr>
      </p:pic>
      <p:sp>
        <p:nvSpPr>
          <p:cNvPr id="8" name="Ovale 7"/>
          <p:cNvSpPr/>
          <p:nvPr/>
        </p:nvSpPr>
        <p:spPr>
          <a:xfrm>
            <a:off x="179512" y="3068960"/>
            <a:ext cx="4899441" cy="37533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000" dirty="0"/>
              <a:t>Prospettare una possibile soluzione, nel rispetto delle regole deontologiche, verbalizzando per iscritto ogni questione discussa con </a:t>
            </a:r>
            <a:r>
              <a:rPr lang="it-IT" sz="2000" dirty="0" smtClean="0"/>
              <a:t>l’assistito, </a:t>
            </a:r>
            <a:r>
              <a:rPr lang="it-IT" sz="2000" dirty="0"/>
              <a:t>mediante la redazione di apposito verbale che inquadri l’incarico professionale conferito, per evitare situazioni equivoche</a:t>
            </a:r>
          </a:p>
          <a:p>
            <a:pPr algn="ctr"/>
            <a:endParaRPr lang="it-IT" dirty="0"/>
          </a:p>
        </p:txBody>
      </p:sp>
    </p:spTree>
    <p:extLst>
      <p:ext uri="{BB962C8B-B14F-4D97-AF65-F5344CB8AC3E}">
        <p14:creationId xmlns:p14="http://schemas.microsoft.com/office/powerpoint/2010/main" val="99085205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egnaposto contenuto 3"/>
          <p:cNvGraphicFramePr>
            <a:graphicFrameLocks noGrp="1"/>
          </p:cNvGraphicFramePr>
          <p:nvPr>
            <p:ph idx="1"/>
            <p:extLst>
              <p:ext uri="{D42A27DB-BD31-4B8C-83A1-F6EECF244321}">
                <p14:modId xmlns:p14="http://schemas.microsoft.com/office/powerpoint/2010/main" val="2051343173"/>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itolo 4"/>
          <p:cNvSpPr txBox="1">
            <a:spLocks noGrp="1"/>
          </p:cNvSpPr>
          <p:nvPr>
            <p:ph type="title"/>
          </p:nvPr>
        </p:nvSpPr>
        <p:spPr>
          <a:xfrm>
            <a:off x="611188" y="598636"/>
            <a:ext cx="8147050" cy="461665"/>
          </a:xfrm>
          <a:prstGeom prst="rect">
            <a:avLst/>
          </a:prstGeom>
          <a:noFill/>
          <a:ln w="19050">
            <a:solidFill>
              <a:srgbClr val="8D0515"/>
            </a:solidFill>
          </a:ln>
        </p:spPr>
        <p:txBody>
          <a:bodyPr wrap="square" rtlCol="0">
            <a:spAutoFit/>
          </a:bodyPr>
          <a:lstStyle/>
          <a:p>
            <a:pPr lvl="0" algn="ctr"/>
            <a:r>
              <a:rPr lang="it-IT" sz="2400" dirty="0" smtClean="0"/>
              <a:t>Individuare i limiti del consiglio tecnico</a:t>
            </a:r>
            <a:endParaRPr lang="it-IT" sz="2400" dirty="0">
              <a:solidFill>
                <a:srgbClr val="8D0515"/>
              </a:solidFill>
            </a:endParaRPr>
          </a:p>
        </p:txBody>
      </p:sp>
    </p:spTree>
    <p:extLst>
      <p:ext uri="{BB962C8B-B14F-4D97-AF65-F5344CB8AC3E}">
        <p14:creationId xmlns:p14="http://schemas.microsoft.com/office/powerpoint/2010/main" val="369852558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txBox="1">
            <a:spLocks noGrp="1"/>
          </p:cNvSpPr>
          <p:nvPr>
            <p:ph type="title"/>
          </p:nvPr>
        </p:nvSpPr>
        <p:spPr>
          <a:xfrm>
            <a:off x="611188" y="598636"/>
            <a:ext cx="8147050" cy="461665"/>
          </a:xfrm>
          <a:prstGeom prst="rect">
            <a:avLst/>
          </a:prstGeom>
          <a:noFill/>
          <a:ln w="19050">
            <a:solidFill>
              <a:srgbClr val="8D0515"/>
            </a:solidFill>
          </a:ln>
        </p:spPr>
        <p:txBody>
          <a:bodyPr wrap="square" rtlCol="0">
            <a:spAutoFit/>
          </a:bodyPr>
          <a:lstStyle/>
          <a:p>
            <a:pPr lvl="0" algn="ctr"/>
            <a:r>
              <a:rPr lang="it-IT" sz="2400" dirty="0" smtClean="0"/>
              <a:t>Individuare i limiti del consiglio tecnico</a:t>
            </a:r>
            <a:endParaRPr lang="it-IT" sz="2400" dirty="0">
              <a:solidFill>
                <a:srgbClr val="8D0515"/>
              </a:solidFill>
            </a:endParaRPr>
          </a:p>
        </p:txBody>
      </p:sp>
      <p:graphicFrame>
        <p:nvGraphicFramePr>
          <p:cNvPr id="3" name="Segnaposto contenuto 2"/>
          <p:cNvGraphicFramePr>
            <a:graphicFrameLocks noGrp="1"/>
          </p:cNvGraphicFramePr>
          <p:nvPr>
            <p:ph idx="1"/>
            <p:extLst>
              <p:ext uri="{D42A27DB-BD31-4B8C-83A1-F6EECF244321}">
                <p14:modId xmlns:p14="http://schemas.microsoft.com/office/powerpoint/2010/main" val="3784767406"/>
              </p:ext>
            </p:extLst>
          </p:nvPr>
        </p:nvGraphicFramePr>
        <p:xfrm>
          <a:off x="539552" y="1484784"/>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8294761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Segnaposto contenuto 2"/>
          <p:cNvGraphicFramePr>
            <a:graphicFrameLocks noGrp="1"/>
          </p:cNvGraphicFramePr>
          <p:nvPr>
            <p:ph idx="1"/>
            <p:extLst>
              <p:ext uri="{D42A27DB-BD31-4B8C-83A1-F6EECF244321}">
                <p14:modId xmlns:p14="http://schemas.microsoft.com/office/powerpoint/2010/main" val="3300447215"/>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itolo 4"/>
          <p:cNvSpPr txBox="1">
            <a:spLocks noGrp="1"/>
          </p:cNvSpPr>
          <p:nvPr>
            <p:ph type="title"/>
          </p:nvPr>
        </p:nvSpPr>
        <p:spPr>
          <a:xfrm>
            <a:off x="611188" y="598636"/>
            <a:ext cx="8147050" cy="461665"/>
          </a:xfrm>
          <a:prstGeom prst="rect">
            <a:avLst/>
          </a:prstGeom>
          <a:noFill/>
          <a:ln w="19050">
            <a:solidFill>
              <a:srgbClr val="8D0515"/>
            </a:solidFill>
          </a:ln>
        </p:spPr>
        <p:txBody>
          <a:bodyPr wrap="square" rtlCol="0">
            <a:spAutoFit/>
          </a:bodyPr>
          <a:lstStyle/>
          <a:p>
            <a:pPr lvl="0" algn="ctr"/>
            <a:r>
              <a:rPr lang="it-IT" sz="2400" dirty="0" smtClean="0"/>
              <a:t>Individuare i limiti del consiglio tecnico</a:t>
            </a:r>
            <a:endParaRPr lang="it-IT" sz="2400" dirty="0">
              <a:solidFill>
                <a:srgbClr val="8D0515"/>
              </a:solidFill>
            </a:endParaRPr>
          </a:p>
        </p:txBody>
      </p:sp>
    </p:spTree>
    <p:extLst>
      <p:ext uri="{BB962C8B-B14F-4D97-AF65-F5344CB8AC3E}">
        <p14:creationId xmlns:p14="http://schemas.microsoft.com/office/powerpoint/2010/main" val="164288559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Segnaposto contenuto 2"/>
          <p:cNvGraphicFramePr>
            <a:graphicFrameLocks noGrp="1"/>
          </p:cNvGraphicFramePr>
          <p:nvPr>
            <p:ph idx="1"/>
            <p:extLst>
              <p:ext uri="{D42A27DB-BD31-4B8C-83A1-F6EECF244321}">
                <p14:modId xmlns:p14="http://schemas.microsoft.com/office/powerpoint/2010/main" val="1978390874"/>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itolo 4"/>
          <p:cNvSpPr txBox="1">
            <a:spLocks noGrp="1"/>
          </p:cNvSpPr>
          <p:nvPr>
            <p:ph type="title"/>
          </p:nvPr>
        </p:nvSpPr>
        <p:spPr>
          <a:xfrm>
            <a:off x="611188" y="598636"/>
            <a:ext cx="8147050" cy="461665"/>
          </a:xfrm>
          <a:prstGeom prst="rect">
            <a:avLst/>
          </a:prstGeom>
          <a:noFill/>
          <a:ln w="19050">
            <a:solidFill>
              <a:srgbClr val="8D0515"/>
            </a:solidFill>
          </a:ln>
        </p:spPr>
        <p:txBody>
          <a:bodyPr wrap="square" rtlCol="0">
            <a:spAutoFit/>
          </a:bodyPr>
          <a:lstStyle/>
          <a:p>
            <a:pPr lvl="0" algn="ctr"/>
            <a:r>
              <a:rPr lang="it-IT" sz="2400" dirty="0" smtClean="0"/>
              <a:t>Individuare i limiti del consiglio tecnico</a:t>
            </a:r>
            <a:endParaRPr lang="it-IT" sz="2400" dirty="0">
              <a:solidFill>
                <a:srgbClr val="8D0515"/>
              </a:solidFill>
            </a:endParaRPr>
          </a:p>
        </p:txBody>
      </p:sp>
    </p:spTree>
    <p:extLst>
      <p:ext uri="{BB962C8B-B14F-4D97-AF65-F5344CB8AC3E}">
        <p14:creationId xmlns:p14="http://schemas.microsoft.com/office/powerpoint/2010/main" val="95091799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txBox="1">
            <a:spLocks noGrp="1"/>
          </p:cNvSpPr>
          <p:nvPr>
            <p:ph type="title"/>
          </p:nvPr>
        </p:nvSpPr>
        <p:spPr>
          <a:xfrm>
            <a:off x="611188" y="598636"/>
            <a:ext cx="8147050" cy="461665"/>
          </a:xfrm>
          <a:prstGeom prst="rect">
            <a:avLst/>
          </a:prstGeom>
          <a:noFill/>
          <a:ln w="19050">
            <a:solidFill>
              <a:srgbClr val="8D0515"/>
            </a:solidFill>
          </a:ln>
        </p:spPr>
        <p:txBody>
          <a:bodyPr wrap="square" rtlCol="0">
            <a:spAutoFit/>
          </a:bodyPr>
          <a:lstStyle/>
          <a:p>
            <a:pPr lvl="0" algn="ctr"/>
            <a:r>
              <a:rPr lang="it-IT" sz="2400" b="1" dirty="0" smtClean="0"/>
              <a:t>Individuare i limiti del consiglio tecnico</a:t>
            </a:r>
            <a:endParaRPr lang="it-IT" sz="2400" b="1" dirty="0">
              <a:solidFill>
                <a:srgbClr val="8D0515"/>
              </a:solidFill>
            </a:endParaRPr>
          </a:p>
        </p:txBody>
      </p:sp>
      <p:graphicFrame>
        <p:nvGraphicFramePr>
          <p:cNvPr id="3" name="Segnaposto contenuto 2"/>
          <p:cNvGraphicFramePr>
            <a:graphicFrameLocks noGrp="1"/>
          </p:cNvGraphicFramePr>
          <p:nvPr>
            <p:ph idx="1"/>
            <p:extLst>
              <p:ext uri="{D42A27DB-BD31-4B8C-83A1-F6EECF244321}">
                <p14:modId xmlns:p14="http://schemas.microsoft.com/office/powerpoint/2010/main" val="310458536"/>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1290691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vale 5"/>
          <p:cNvSpPr/>
          <p:nvPr/>
        </p:nvSpPr>
        <p:spPr>
          <a:xfrm>
            <a:off x="107504" y="3190817"/>
            <a:ext cx="1296144" cy="1296144"/>
          </a:xfrm>
          <a:prstGeom prst="ellipse">
            <a:avLst/>
          </a:prstGeom>
          <a:solidFill>
            <a:srgbClr val="8D0515"/>
          </a:solidFill>
        </p:spPr>
        <p:style>
          <a:lnRef idx="0">
            <a:schemeClr val="accent4"/>
          </a:lnRef>
          <a:fillRef idx="3">
            <a:schemeClr val="accent4"/>
          </a:fillRef>
          <a:effectRef idx="3">
            <a:schemeClr val="accent4"/>
          </a:effectRef>
          <a:fontRef idx="minor">
            <a:schemeClr val="lt1"/>
          </a:fontRef>
        </p:style>
        <p:txBody>
          <a:bodyPr rtlCol="0" anchor="ctr"/>
          <a:lstStyle/>
          <a:p>
            <a:pPr algn="ctr"/>
            <a:endParaRPr lang="it-IT"/>
          </a:p>
        </p:txBody>
      </p:sp>
      <p:sp>
        <p:nvSpPr>
          <p:cNvPr id="7" name="CasellaDiTesto 6"/>
          <p:cNvSpPr txBox="1"/>
          <p:nvPr/>
        </p:nvSpPr>
        <p:spPr>
          <a:xfrm>
            <a:off x="128937" y="3635732"/>
            <a:ext cx="1296144" cy="369332"/>
          </a:xfrm>
          <a:prstGeom prst="rect">
            <a:avLst/>
          </a:prstGeom>
          <a:noFill/>
        </p:spPr>
        <p:txBody>
          <a:bodyPr wrap="square" rtlCol="0">
            <a:spAutoFit/>
          </a:bodyPr>
          <a:lstStyle/>
          <a:p>
            <a:r>
              <a:rPr lang="it-IT" b="1" dirty="0">
                <a:solidFill>
                  <a:schemeClr val="bg1"/>
                </a:solidFill>
              </a:rPr>
              <a:t>IL FATTO</a:t>
            </a:r>
          </a:p>
        </p:txBody>
      </p:sp>
      <p:graphicFrame>
        <p:nvGraphicFramePr>
          <p:cNvPr id="3" name="Diagramma 2"/>
          <p:cNvGraphicFramePr/>
          <p:nvPr>
            <p:extLst>
              <p:ext uri="{D42A27DB-BD31-4B8C-83A1-F6EECF244321}">
                <p14:modId xmlns:p14="http://schemas.microsoft.com/office/powerpoint/2010/main" val="2618094997"/>
              </p:ext>
            </p:extLst>
          </p:nvPr>
        </p:nvGraphicFramePr>
        <p:xfrm>
          <a:off x="1702294" y="2087749"/>
          <a:ext cx="6912768" cy="34788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CasellaDiTesto 7"/>
          <p:cNvSpPr txBox="1"/>
          <p:nvPr/>
        </p:nvSpPr>
        <p:spPr>
          <a:xfrm>
            <a:off x="933602" y="362338"/>
            <a:ext cx="7056784" cy="1569660"/>
          </a:xfrm>
          <a:prstGeom prst="rect">
            <a:avLst/>
          </a:prstGeom>
          <a:noFill/>
          <a:ln w="19050">
            <a:solidFill>
              <a:srgbClr val="8D0515"/>
            </a:solidFill>
          </a:ln>
        </p:spPr>
        <p:txBody>
          <a:bodyPr wrap="square" rtlCol="0">
            <a:spAutoFit/>
          </a:bodyPr>
          <a:lstStyle/>
          <a:p>
            <a:pPr algn="ctr"/>
            <a:r>
              <a:rPr lang="it-IT" sz="2400" dirty="0" smtClean="0"/>
              <a:t> SPUNTI DAL PENALE- TRIBUTARIO:</a:t>
            </a:r>
          </a:p>
          <a:p>
            <a:pPr algn="ctr"/>
            <a:r>
              <a:rPr lang="it-IT" sz="2400" dirty="0" smtClean="0"/>
              <a:t>LA FRODE FISCALE «SUGGERITA»</a:t>
            </a:r>
            <a:endParaRPr lang="it-IT" sz="2400" dirty="0"/>
          </a:p>
          <a:p>
            <a:pPr algn="ctr"/>
            <a:r>
              <a:rPr lang="it-IT" sz="2400" b="1" i="1" dirty="0">
                <a:solidFill>
                  <a:srgbClr val="8D0515"/>
                </a:solidFill>
              </a:rPr>
              <a:t>Cassazione </a:t>
            </a:r>
            <a:r>
              <a:rPr lang="it-IT" sz="2400" b="1" i="1" dirty="0" smtClean="0">
                <a:solidFill>
                  <a:srgbClr val="8D0515"/>
                </a:solidFill>
              </a:rPr>
              <a:t>Penale, sez. III, </a:t>
            </a:r>
            <a:r>
              <a:rPr lang="it-IT" sz="2400" b="1" i="1" dirty="0" err="1" smtClean="0">
                <a:solidFill>
                  <a:srgbClr val="8D0515"/>
                </a:solidFill>
              </a:rPr>
              <a:t>sent</a:t>
            </a:r>
            <a:r>
              <a:rPr lang="it-IT" sz="2400" b="1" i="1" dirty="0" smtClean="0">
                <a:solidFill>
                  <a:srgbClr val="8D0515"/>
                </a:solidFill>
              </a:rPr>
              <a:t>. 5 giugno 2014, n. 23522</a:t>
            </a:r>
            <a:endParaRPr lang="it-IT" sz="2400" b="1" i="1" dirty="0">
              <a:solidFill>
                <a:srgbClr val="8D0515"/>
              </a:solidFill>
            </a:endParaRPr>
          </a:p>
        </p:txBody>
      </p:sp>
    </p:spTree>
    <p:extLst>
      <p:ext uri="{BB962C8B-B14F-4D97-AF65-F5344CB8AC3E}">
        <p14:creationId xmlns:p14="http://schemas.microsoft.com/office/powerpoint/2010/main" val="374737487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ma 2"/>
          <p:cNvGraphicFramePr/>
          <p:nvPr>
            <p:extLst>
              <p:ext uri="{D42A27DB-BD31-4B8C-83A1-F6EECF244321}">
                <p14:modId xmlns:p14="http://schemas.microsoft.com/office/powerpoint/2010/main" val="1737286291"/>
              </p:ext>
            </p:extLst>
          </p:nvPr>
        </p:nvGraphicFramePr>
        <p:xfrm>
          <a:off x="933602" y="2080955"/>
          <a:ext cx="6912768" cy="34788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CasellaDiTesto 7"/>
          <p:cNvSpPr txBox="1"/>
          <p:nvPr/>
        </p:nvSpPr>
        <p:spPr>
          <a:xfrm>
            <a:off x="933602" y="362338"/>
            <a:ext cx="7056784" cy="1569660"/>
          </a:xfrm>
          <a:prstGeom prst="rect">
            <a:avLst/>
          </a:prstGeom>
          <a:noFill/>
          <a:ln w="19050">
            <a:solidFill>
              <a:srgbClr val="8D0515"/>
            </a:solidFill>
          </a:ln>
        </p:spPr>
        <p:txBody>
          <a:bodyPr wrap="square" rtlCol="0">
            <a:spAutoFit/>
          </a:bodyPr>
          <a:lstStyle/>
          <a:p>
            <a:pPr algn="ctr"/>
            <a:r>
              <a:rPr lang="it-IT" sz="2400" dirty="0" smtClean="0"/>
              <a:t> SPUNTI DAL PENALE- TRIBUTARIO:</a:t>
            </a:r>
          </a:p>
          <a:p>
            <a:pPr algn="ctr"/>
            <a:r>
              <a:rPr lang="it-IT" sz="2400" dirty="0" smtClean="0"/>
              <a:t>LA FRODE FISCALE «SUGGERITA»</a:t>
            </a:r>
            <a:endParaRPr lang="it-IT" sz="2400" dirty="0"/>
          </a:p>
          <a:p>
            <a:pPr algn="ctr"/>
            <a:r>
              <a:rPr lang="it-IT" sz="2400" b="1" i="1" dirty="0">
                <a:solidFill>
                  <a:srgbClr val="8D0515"/>
                </a:solidFill>
              </a:rPr>
              <a:t>Cassazione </a:t>
            </a:r>
            <a:r>
              <a:rPr lang="it-IT" sz="2400" b="1" i="1" dirty="0" smtClean="0">
                <a:solidFill>
                  <a:srgbClr val="8D0515"/>
                </a:solidFill>
              </a:rPr>
              <a:t>Penale, sez. III, </a:t>
            </a:r>
            <a:r>
              <a:rPr lang="it-IT" sz="2400" b="1" i="1" dirty="0" err="1" smtClean="0">
                <a:solidFill>
                  <a:srgbClr val="8D0515"/>
                </a:solidFill>
              </a:rPr>
              <a:t>sent</a:t>
            </a:r>
            <a:r>
              <a:rPr lang="it-IT" sz="2400" b="1" i="1" dirty="0" smtClean="0">
                <a:solidFill>
                  <a:srgbClr val="8D0515"/>
                </a:solidFill>
              </a:rPr>
              <a:t>. 5 giugno 2014, n. 23522</a:t>
            </a:r>
            <a:endParaRPr lang="it-IT" sz="2400" b="1" i="1" dirty="0">
              <a:solidFill>
                <a:srgbClr val="8D0515"/>
              </a:solidFill>
            </a:endParaRPr>
          </a:p>
        </p:txBody>
      </p:sp>
    </p:spTree>
    <p:extLst>
      <p:ext uri="{BB962C8B-B14F-4D97-AF65-F5344CB8AC3E}">
        <p14:creationId xmlns:p14="http://schemas.microsoft.com/office/powerpoint/2010/main" val="311480131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ma 2"/>
          <p:cNvGraphicFramePr/>
          <p:nvPr>
            <p:extLst>
              <p:ext uri="{D42A27DB-BD31-4B8C-83A1-F6EECF244321}">
                <p14:modId xmlns:p14="http://schemas.microsoft.com/office/powerpoint/2010/main" val="2241911941"/>
              </p:ext>
            </p:extLst>
          </p:nvPr>
        </p:nvGraphicFramePr>
        <p:xfrm>
          <a:off x="933602" y="2080955"/>
          <a:ext cx="6912768" cy="34788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CasellaDiTesto 7"/>
          <p:cNvSpPr txBox="1"/>
          <p:nvPr/>
        </p:nvSpPr>
        <p:spPr>
          <a:xfrm>
            <a:off x="933602" y="362338"/>
            <a:ext cx="7056784" cy="1569660"/>
          </a:xfrm>
          <a:prstGeom prst="rect">
            <a:avLst/>
          </a:prstGeom>
          <a:noFill/>
          <a:ln w="19050">
            <a:solidFill>
              <a:srgbClr val="8D0515"/>
            </a:solidFill>
          </a:ln>
        </p:spPr>
        <p:txBody>
          <a:bodyPr wrap="square" rtlCol="0">
            <a:spAutoFit/>
          </a:bodyPr>
          <a:lstStyle/>
          <a:p>
            <a:pPr algn="ctr"/>
            <a:r>
              <a:rPr lang="it-IT" sz="2400" dirty="0" smtClean="0"/>
              <a:t> SPUNTI DAL PENALE- TRIBUTARIO:</a:t>
            </a:r>
          </a:p>
          <a:p>
            <a:pPr algn="ctr"/>
            <a:r>
              <a:rPr lang="it-IT" sz="2400" dirty="0" smtClean="0"/>
              <a:t>LA FRODE FISCALE «SUGGERITA (?)»</a:t>
            </a:r>
            <a:endParaRPr lang="it-IT" sz="2400" dirty="0"/>
          </a:p>
          <a:p>
            <a:pPr algn="ctr"/>
            <a:r>
              <a:rPr lang="it-IT" sz="2400" b="1" i="1" dirty="0">
                <a:solidFill>
                  <a:srgbClr val="8D0515"/>
                </a:solidFill>
              </a:rPr>
              <a:t>Cassazione </a:t>
            </a:r>
            <a:r>
              <a:rPr lang="it-IT" sz="2400" b="1" i="1" dirty="0" smtClean="0">
                <a:solidFill>
                  <a:srgbClr val="8D0515"/>
                </a:solidFill>
              </a:rPr>
              <a:t>Penale, sez. III, </a:t>
            </a:r>
            <a:r>
              <a:rPr lang="it-IT" sz="2400" b="1" i="1" dirty="0" err="1" smtClean="0">
                <a:solidFill>
                  <a:srgbClr val="8D0515"/>
                </a:solidFill>
              </a:rPr>
              <a:t>sent</a:t>
            </a:r>
            <a:r>
              <a:rPr lang="it-IT" sz="2400" b="1" i="1" dirty="0" smtClean="0">
                <a:solidFill>
                  <a:srgbClr val="8D0515"/>
                </a:solidFill>
              </a:rPr>
              <a:t>. 5 giugno 2014, n. 23522</a:t>
            </a:r>
            <a:endParaRPr lang="it-IT" sz="2400" b="1" i="1" dirty="0">
              <a:solidFill>
                <a:srgbClr val="8D0515"/>
              </a:solidFill>
            </a:endParaRPr>
          </a:p>
        </p:txBody>
      </p:sp>
    </p:spTree>
    <p:extLst>
      <p:ext uri="{BB962C8B-B14F-4D97-AF65-F5344CB8AC3E}">
        <p14:creationId xmlns:p14="http://schemas.microsoft.com/office/powerpoint/2010/main" val="19108780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ma 2"/>
          <p:cNvGraphicFramePr/>
          <p:nvPr>
            <p:extLst>
              <p:ext uri="{D42A27DB-BD31-4B8C-83A1-F6EECF244321}">
                <p14:modId xmlns:p14="http://schemas.microsoft.com/office/powerpoint/2010/main" val="1463294542"/>
              </p:ext>
            </p:extLst>
          </p:nvPr>
        </p:nvGraphicFramePr>
        <p:xfrm>
          <a:off x="933602" y="2080955"/>
          <a:ext cx="6912768" cy="34788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CasellaDiTesto 7"/>
          <p:cNvSpPr txBox="1"/>
          <p:nvPr/>
        </p:nvSpPr>
        <p:spPr>
          <a:xfrm>
            <a:off x="933602" y="362338"/>
            <a:ext cx="7056784" cy="1569660"/>
          </a:xfrm>
          <a:prstGeom prst="rect">
            <a:avLst/>
          </a:prstGeom>
          <a:noFill/>
          <a:ln w="19050">
            <a:solidFill>
              <a:srgbClr val="8D0515"/>
            </a:solidFill>
          </a:ln>
        </p:spPr>
        <p:txBody>
          <a:bodyPr wrap="square" rtlCol="0">
            <a:spAutoFit/>
          </a:bodyPr>
          <a:lstStyle/>
          <a:p>
            <a:pPr algn="ctr"/>
            <a:r>
              <a:rPr lang="it-IT" sz="2400" dirty="0" smtClean="0"/>
              <a:t> SPUNTI DAL PENALE- TRIBUTARIO:</a:t>
            </a:r>
          </a:p>
          <a:p>
            <a:pPr algn="ctr"/>
            <a:r>
              <a:rPr lang="it-IT" sz="2400" dirty="0" smtClean="0"/>
              <a:t>LA FRODE FISCALE «SUGGERITA (?)»</a:t>
            </a:r>
            <a:endParaRPr lang="it-IT" sz="2400" dirty="0"/>
          </a:p>
          <a:p>
            <a:pPr algn="ctr"/>
            <a:r>
              <a:rPr lang="it-IT" sz="2400" b="1" i="1" dirty="0">
                <a:solidFill>
                  <a:srgbClr val="8D0515"/>
                </a:solidFill>
              </a:rPr>
              <a:t>Cassazione </a:t>
            </a:r>
            <a:r>
              <a:rPr lang="it-IT" sz="2400" b="1" i="1" dirty="0" smtClean="0">
                <a:solidFill>
                  <a:srgbClr val="8D0515"/>
                </a:solidFill>
              </a:rPr>
              <a:t>Penale, sez. III, </a:t>
            </a:r>
            <a:r>
              <a:rPr lang="it-IT" sz="2400" b="1" i="1" dirty="0" err="1" smtClean="0">
                <a:solidFill>
                  <a:srgbClr val="8D0515"/>
                </a:solidFill>
              </a:rPr>
              <a:t>sent</a:t>
            </a:r>
            <a:r>
              <a:rPr lang="it-IT" sz="2400" b="1" i="1" dirty="0" smtClean="0">
                <a:solidFill>
                  <a:srgbClr val="8D0515"/>
                </a:solidFill>
              </a:rPr>
              <a:t>. 5 giugno 2014, n. 23522</a:t>
            </a:r>
            <a:endParaRPr lang="it-IT" sz="2400" b="1" i="1" dirty="0">
              <a:solidFill>
                <a:srgbClr val="8D0515"/>
              </a:solidFill>
            </a:endParaRPr>
          </a:p>
        </p:txBody>
      </p:sp>
    </p:spTree>
    <p:extLst>
      <p:ext uri="{BB962C8B-B14F-4D97-AF65-F5344CB8AC3E}">
        <p14:creationId xmlns:p14="http://schemas.microsoft.com/office/powerpoint/2010/main" val="303719907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Ovale 14"/>
          <p:cNvSpPr/>
          <p:nvPr/>
        </p:nvSpPr>
        <p:spPr>
          <a:xfrm>
            <a:off x="70992" y="3212975"/>
            <a:ext cx="1188640" cy="1135375"/>
          </a:xfrm>
          <a:prstGeom prst="ellipse">
            <a:avLst/>
          </a:prstGeom>
          <a:solidFill>
            <a:srgbClr val="8D0515"/>
          </a:solidFill>
        </p:spPr>
        <p:style>
          <a:lnRef idx="0">
            <a:schemeClr val="accent4"/>
          </a:lnRef>
          <a:fillRef idx="3">
            <a:schemeClr val="accent4"/>
          </a:fillRef>
          <a:effectRef idx="3">
            <a:schemeClr val="accent4"/>
          </a:effectRef>
          <a:fontRef idx="minor">
            <a:schemeClr val="lt1"/>
          </a:fontRef>
        </p:style>
        <p:txBody>
          <a:bodyPr rtlCol="0" anchor="ctr"/>
          <a:lstStyle/>
          <a:p>
            <a:pPr algn="ctr"/>
            <a:endParaRPr lang="it-IT"/>
          </a:p>
        </p:txBody>
      </p:sp>
      <p:sp>
        <p:nvSpPr>
          <p:cNvPr id="16" name="CasellaDiTesto 15"/>
          <p:cNvSpPr txBox="1"/>
          <p:nvPr/>
        </p:nvSpPr>
        <p:spPr>
          <a:xfrm>
            <a:off x="70992" y="3595996"/>
            <a:ext cx="1296144" cy="369332"/>
          </a:xfrm>
          <a:prstGeom prst="rect">
            <a:avLst/>
          </a:prstGeom>
          <a:noFill/>
        </p:spPr>
        <p:txBody>
          <a:bodyPr wrap="square" rtlCol="0">
            <a:spAutoFit/>
          </a:bodyPr>
          <a:lstStyle/>
          <a:p>
            <a:r>
              <a:rPr lang="it-IT" b="1" dirty="0">
                <a:solidFill>
                  <a:schemeClr val="bg1"/>
                </a:solidFill>
              </a:rPr>
              <a:t>IL FATTO</a:t>
            </a:r>
          </a:p>
        </p:txBody>
      </p:sp>
      <p:graphicFrame>
        <p:nvGraphicFramePr>
          <p:cNvPr id="2" name="Diagramma 1"/>
          <p:cNvGraphicFramePr/>
          <p:nvPr>
            <p:extLst>
              <p:ext uri="{D42A27DB-BD31-4B8C-83A1-F6EECF244321}">
                <p14:modId xmlns:p14="http://schemas.microsoft.com/office/powerpoint/2010/main" val="2622407230"/>
              </p:ext>
            </p:extLst>
          </p:nvPr>
        </p:nvGraphicFramePr>
        <p:xfrm>
          <a:off x="1367136" y="1944458"/>
          <a:ext cx="7541984" cy="458088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CasellaDiTesto 5"/>
          <p:cNvSpPr txBox="1"/>
          <p:nvPr/>
        </p:nvSpPr>
        <p:spPr>
          <a:xfrm>
            <a:off x="971600" y="332656"/>
            <a:ext cx="7661044" cy="1138773"/>
          </a:xfrm>
          <a:prstGeom prst="rect">
            <a:avLst/>
          </a:prstGeom>
          <a:noFill/>
          <a:ln w="19050">
            <a:solidFill>
              <a:srgbClr val="8D0515"/>
            </a:solidFill>
          </a:ln>
        </p:spPr>
        <p:txBody>
          <a:bodyPr wrap="square" rtlCol="0">
            <a:spAutoFit/>
          </a:bodyPr>
          <a:lstStyle/>
          <a:p>
            <a:pPr algn="ctr"/>
            <a:r>
              <a:rPr lang="it-IT" sz="2200" cap="all" dirty="0" smtClean="0"/>
              <a:t>Sequestrabilità dei </a:t>
            </a:r>
            <a:r>
              <a:rPr lang="it-IT" sz="2200" cap="all" dirty="0"/>
              <a:t>beni </a:t>
            </a:r>
            <a:r>
              <a:rPr lang="it-IT" sz="2200" cap="all" dirty="0" smtClean="0"/>
              <a:t>del commercialista per </a:t>
            </a:r>
            <a:r>
              <a:rPr lang="it-IT" sz="2200" cap="all" dirty="0"/>
              <a:t>l’evasione </a:t>
            </a:r>
            <a:r>
              <a:rPr lang="it-IT" sz="2200" cap="all" dirty="0" smtClean="0"/>
              <a:t>del </a:t>
            </a:r>
            <a:r>
              <a:rPr lang="it-IT" sz="2200" cap="all" dirty="0"/>
              <a:t>cliente</a:t>
            </a:r>
          </a:p>
          <a:p>
            <a:pPr algn="ctr"/>
            <a:r>
              <a:rPr lang="it-IT" sz="2400" b="1" i="1" dirty="0">
                <a:solidFill>
                  <a:srgbClr val="8D0515"/>
                </a:solidFill>
              </a:rPr>
              <a:t>Cassazione Penale, sent. 14 maggio 2015 n. 24967</a:t>
            </a:r>
          </a:p>
        </p:txBody>
      </p:sp>
    </p:spTree>
    <p:extLst>
      <p:ext uri="{BB962C8B-B14F-4D97-AF65-F5344CB8AC3E}">
        <p14:creationId xmlns:p14="http://schemas.microsoft.com/office/powerpoint/2010/main" val="10306195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egnaposto contenuto 3"/>
          <p:cNvGraphicFramePr>
            <a:graphicFrameLocks noGrp="1"/>
          </p:cNvGraphicFramePr>
          <p:nvPr>
            <p:ph idx="1"/>
            <p:extLst>
              <p:ext uri="{D42A27DB-BD31-4B8C-83A1-F6EECF244321}">
                <p14:modId xmlns:p14="http://schemas.microsoft.com/office/powerpoint/2010/main" val="3565898615"/>
              </p:ext>
            </p:extLst>
          </p:nvPr>
        </p:nvGraphicFramePr>
        <p:xfrm>
          <a:off x="457200" y="2204864"/>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CasellaDiTesto 4"/>
          <p:cNvSpPr txBox="1"/>
          <p:nvPr/>
        </p:nvSpPr>
        <p:spPr>
          <a:xfrm>
            <a:off x="1149896" y="407114"/>
            <a:ext cx="6844208" cy="461665"/>
          </a:xfrm>
          <a:prstGeom prst="rect">
            <a:avLst/>
          </a:prstGeom>
          <a:noFill/>
          <a:ln w="19050">
            <a:solidFill>
              <a:srgbClr val="8D0515"/>
            </a:solidFill>
          </a:ln>
        </p:spPr>
        <p:txBody>
          <a:bodyPr wrap="square" rtlCol="0">
            <a:spAutoFit/>
          </a:bodyPr>
          <a:lstStyle/>
          <a:p>
            <a:pPr algn="ctr"/>
            <a:r>
              <a:rPr lang="it-IT" sz="2400" dirty="0" smtClean="0"/>
              <a:t>Qual è il fine della consulenza?</a:t>
            </a:r>
            <a:endParaRPr lang="it-IT" sz="2400" b="1" i="1" dirty="0">
              <a:solidFill>
                <a:srgbClr val="8D0515"/>
              </a:solidFill>
            </a:endParaRPr>
          </a:p>
        </p:txBody>
      </p:sp>
      <p:pic>
        <p:nvPicPr>
          <p:cNvPr id="2" name="Immagine 1"/>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518452" y="908720"/>
            <a:ext cx="2107096" cy="1474967"/>
          </a:xfrm>
          <a:prstGeom prst="rect">
            <a:avLst/>
          </a:prstGeom>
        </p:spPr>
      </p:pic>
    </p:spTree>
    <p:extLst>
      <p:ext uri="{BB962C8B-B14F-4D97-AF65-F5344CB8AC3E}">
        <p14:creationId xmlns:p14="http://schemas.microsoft.com/office/powerpoint/2010/main" val="50373811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755576" y="1938312"/>
            <a:ext cx="7692147" cy="4154984"/>
          </a:xfrm>
          <a:prstGeom prst="rect">
            <a:avLst/>
          </a:prstGeom>
          <a:solidFill>
            <a:schemeClr val="bg1"/>
          </a:solidFill>
        </p:spPr>
        <p:style>
          <a:lnRef idx="1">
            <a:schemeClr val="accent2"/>
          </a:lnRef>
          <a:fillRef idx="2">
            <a:schemeClr val="accent2"/>
          </a:fillRef>
          <a:effectRef idx="1">
            <a:schemeClr val="accent2"/>
          </a:effectRef>
          <a:fontRef idx="minor">
            <a:schemeClr val="dk1"/>
          </a:fontRef>
        </p:style>
        <p:txBody>
          <a:bodyPr wrap="square">
            <a:spAutoFit/>
          </a:bodyPr>
          <a:lstStyle/>
          <a:p>
            <a:pPr algn="just"/>
            <a:r>
              <a:rPr lang="it-IT" sz="2200" dirty="0"/>
              <a:t>In particolare, il </a:t>
            </a:r>
            <a:r>
              <a:rPr lang="it-IT" sz="2200" b="1" dirty="0">
                <a:solidFill>
                  <a:srgbClr val="B3071B"/>
                </a:solidFill>
              </a:rPr>
              <a:t>commercialista </a:t>
            </a:r>
            <a:endParaRPr lang="it-IT" sz="2200" b="1" dirty="0" smtClean="0">
              <a:solidFill>
                <a:srgbClr val="B3071B"/>
              </a:solidFill>
            </a:endParaRPr>
          </a:p>
          <a:p>
            <a:pPr algn="just"/>
            <a:endParaRPr lang="it-IT" sz="2200" dirty="0" smtClean="0"/>
          </a:p>
          <a:p>
            <a:pPr marL="342900" indent="-342900" algn="just">
              <a:buFont typeface="Arial" panose="020B0604020202020204" pitchFamily="34" charset="0"/>
              <a:buChar char="•"/>
            </a:pPr>
            <a:r>
              <a:rPr lang="it-IT" sz="2200" dirty="0" smtClean="0"/>
              <a:t>nella </a:t>
            </a:r>
            <a:r>
              <a:rPr lang="it-IT" sz="2200" dirty="0"/>
              <a:t>sua qualità di «tenutario delle scritture contabili </a:t>
            </a:r>
            <a:r>
              <a:rPr lang="it-IT" sz="2200" dirty="0" smtClean="0"/>
              <a:t>dell’impresa»</a:t>
            </a:r>
          </a:p>
          <a:p>
            <a:pPr marL="342900" indent="-342900" algn="just">
              <a:buFont typeface="Arial" panose="020B0604020202020204" pitchFamily="34" charset="0"/>
              <a:buChar char="•"/>
            </a:pPr>
            <a:r>
              <a:rPr lang="it-IT" sz="2200" dirty="0" smtClean="0"/>
              <a:t>e </a:t>
            </a:r>
            <a:r>
              <a:rPr lang="it-IT" sz="2200" dirty="0"/>
              <a:t>di incaricato della redazione e trasmissione delle dichiarazioni dei </a:t>
            </a:r>
            <a:r>
              <a:rPr lang="it-IT" sz="2200" dirty="0" smtClean="0"/>
              <a:t>redditi</a:t>
            </a:r>
          </a:p>
          <a:p>
            <a:pPr algn="just"/>
            <a:endParaRPr lang="it-IT" sz="2200" dirty="0" smtClean="0"/>
          </a:p>
          <a:p>
            <a:pPr algn="just"/>
            <a:r>
              <a:rPr lang="it-IT" sz="2200" dirty="0" smtClean="0"/>
              <a:t>è chiamato </a:t>
            </a:r>
            <a:r>
              <a:rPr lang="it-IT" sz="2200" dirty="0"/>
              <a:t>a rispondere del reato quale </a:t>
            </a:r>
            <a:r>
              <a:rPr lang="it-IT" sz="2200" b="1" dirty="0">
                <a:solidFill>
                  <a:srgbClr val="B3071B"/>
                </a:solidFill>
              </a:rPr>
              <a:t>istigatore</a:t>
            </a:r>
            <a:r>
              <a:rPr lang="it-IT" sz="2200" dirty="0"/>
              <a:t>, per </a:t>
            </a:r>
            <a:r>
              <a:rPr lang="it-IT" sz="2200" dirty="0" smtClean="0"/>
              <a:t>avere</a:t>
            </a:r>
          </a:p>
          <a:p>
            <a:pPr algn="just"/>
            <a:endParaRPr lang="it-IT" sz="2200" dirty="0"/>
          </a:p>
          <a:p>
            <a:pPr marL="342900" indent="-342900" algn="just">
              <a:buFont typeface="Arial" panose="020B0604020202020204" pitchFamily="34" charset="0"/>
              <a:buChar char="•"/>
            </a:pPr>
            <a:r>
              <a:rPr lang="it-IT" sz="2200" dirty="0" smtClean="0"/>
              <a:t>prestato </a:t>
            </a:r>
            <a:r>
              <a:rPr lang="it-IT" sz="2200" dirty="0"/>
              <a:t>la propria opera in continuativa difformità rispetto ai suoi doveri </a:t>
            </a:r>
            <a:r>
              <a:rPr lang="it-IT" sz="2200" dirty="0" smtClean="0"/>
              <a:t>professionali</a:t>
            </a:r>
          </a:p>
          <a:p>
            <a:pPr marL="342900" indent="-342900" algn="just">
              <a:buFont typeface="Arial" panose="020B0604020202020204" pitchFamily="34" charset="0"/>
              <a:buChar char="•"/>
            </a:pPr>
            <a:r>
              <a:rPr lang="it-IT" sz="2200" dirty="0"/>
              <a:t>o</a:t>
            </a:r>
            <a:r>
              <a:rPr lang="it-IT" sz="2200" dirty="0" smtClean="0"/>
              <a:t>messo ogni </a:t>
            </a:r>
            <a:r>
              <a:rPr lang="it-IT" sz="2200" dirty="0"/>
              <a:t>adempimento utile per ripristinare la </a:t>
            </a:r>
            <a:r>
              <a:rPr lang="it-IT" sz="2200" dirty="0" smtClean="0"/>
              <a:t>legalità</a:t>
            </a:r>
            <a:endParaRPr lang="it-IT" sz="2200" dirty="0"/>
          </a:p>
        </p:txBody>
      </p:sp>
      <p:sp>
        <p:nvSpPr>
          <p:cNvPr id="5" name="CasellaDiTesto 4"/>
          <p:cNvSpPr txBox="1"/>
          <p:nvPr/>
        </p:nvSpPr>
        <p:spPr>
          <a:xfrm>
            <a:off x="786679" y="320755"/>
            <a:ext cx="7661044" cy="1138773"/>
          </a:xfrm>
          <a:prstGeom prst="rect">
            <a:avLst/>
          </a:prstGeom>
          <a:noFill/>
          <a:ln w="19050">
            <a:solidFill>
              <a:srgbClr val="8D0515"/>
            </a:solidFill>
          </a:ln>
        </p:spPr>
        <p:txBody>
          <a:bodyPr wrap="square" rtlCol="0">
            <a:spAutoFit/>
          </a:bodyPr>
          <a:lstStyle/>
          <a:p>
            <a:pPr algn="ctr"/>
            <a:r>
              <a:rPr lang="it-IT" sz="2200" cap="all" dirty="0" smtClean="0"/>
              <a:t>Sequestrabilità dei </a:t>
            </a:r>
            <a:r>
              <a:rPr lang="it-IT" sz="2200" cap="all" dirty="0"/>
              <a:t>beni </a:t>
            </a:r>
            <a:r>
              <a:rPr lang="it-IT" sz="2200" cap="all" dirty="0" smtClean="0"/>
              <a:t>del commercialista per </a:t>
            </a:r>
            <a:r>
              <a:rPr lang="it-IT" sz="2200" cap="all" dirty="0"/>
              <a:t>l’evasione </a:t>
            </a:r>
            <a:r>
              <a:rPr lang="it-IT" sz="2200" cap="all" dirty="0" smtClean="0"/>
              <a:t>del </a:t>
            </a:r>
            <a:r>
              <a:rPr lang="it-IT" sz="2200" cap="all" dirty="0"/>
              <a:t>cliente</a:t>
            </a:r>
          </a:p>
          <a:p>
            <a:pPr algn="ctr"/>
            <a:r>
              <a:rPr lang="it-IT" sz="2400" b="1" i="1" dirty="0">
                <a:solidFill>
                  <a:srgbClr val="8D0515"/>
                </a:solidFill>
              </a:rPr>
              <a:t>Cassazione Penale, sent. 14 maggio 2015 n. 24967</a:t>
            </a:r>
          </a:p>
        </p:txBody>
      </p:sp>
    </p:spTree>
    <p:extLst>
      <p:ext uri="{BB962C8B-B14F-4D97-AF65-F5344CB8AC3E}">
        <p14:creationId xmlns:p14="http://schemas.microsoft.com/office/powerpoint/2010/main" val="224698835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p:cNvSpPr/>
          <p:nvPr/>
        </p:nvSpPr>
        <p:spPr>
          <a:xfrm>
            <a:off x="683568" y="2276872"/>
            <a:ext cx="7764155" cy="2800767"/>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just"/>
            <a:r>
              <a:rPr lang="it-IT" sz="2200" dirty="0"/>
              <a:t>La </a:t>
            </a:r>
            <a:r>
              <a:rPr lang="it-IT" sz="2200" dirty="0" smtClean="0"/>
              <a:t>Cassazione (adita dal professionista) respinge il ricorso precisando che il </a:t>
            </a:r>
            <a:r>
              <a:rPr lang="it-IT" sz="2200" dirty="0"/>
              <a:t>commercialista che tiene sistematicamente la contabilità del </a:t>
            </a:r>
            <a:r>
              <a:rPr lang="it-IT" sz="2200" dirty="0" smtClean="0"/>
              <a:t>contribuente, </a:t>
            </a:r>
            <a:r>
              <a:rPr lang="it-IT" sz="2200" dirty="0"/>
              <a:t>accusato di dichiarazione </a:t>
            </a:r>
            <a:r>
              <a:rPr lang="it-IT" sz="2200" dirty="0" smtClean="0"/>
              <a:t>infedele</a:t>
            </a:r>
          </a:p>
          <a:p>
            <a:pPr algn="just"/>
            <a:endParaRPr lang="it-IT" sz="2200" dirty="0" smtClean="0"/>
          </a:p>
          <a:p>
            <a:pPr marL="285750" indent="-285750" algn="just">
              <a:buFont typeface="Arial" panose="020B0604020202020204" pitchFamily="34" charset="0"/>
              <a:buChar char="•"/>
            </a:pPr>
            <a:r>
              <a:rPr lang="it-IT" sz="2200" dirty="0" smtClean="0"/>
              <a:t>risponde </a:t>
            </a:r>
            <a:r>
              <a:rPr lang="it-IT" sz="2200" dirty="0"/>
              <a:t>del reato a titolo concorsuale </a:t>
            </a:r>
            <a:endParaRPr lang="it-IT" sz="2200" dirty="0" smtClean="0"/>
          </a:p>
          <a:p>
            <a:pPr marL="285750" indent="-285750" algn="just">
              <a:buFont typeface="Arial" panose="020B0604020202020204" pitchFamily="34" charset="0"/>
              <a:buChar char="•"/>
            </a:pPr>
            <a:r>
              <a:rPr lang="it-IT" sz="2200" dirty="0" smtClean="0"/>
              <a:t>e</a:t>
            </a:r>
            <a:r>
              <a:rPr lang="it-IT" sz="2200" dirty="0"/>
              <a:t>, pur non avendo tratto alcun profitto dal reato, rischia il sequestro preventivo finalizzato alla confisca dei suoi beni </a:t>
            </a:r>
            <a:r>
              <a:rPr lang="it-IT" sz="2200" dirty="0" smtClean="0"/>
              <a:t>personali</a:t>
            </a:r>
            <a:endParaRPr lang="it-IT" sz="2200" dirty="0"/>
          </a:p>
        </p:txBody>
      </p:sp>
      <p:sp>
        <p:nvSpPr>
          <p:cNvPr id="4" name="CasellaDiTesto 3"/>
          <p:cNvSpPr txBox="1"/>
          <p:nvPr/>
        </p:nvSpPr>
        <p:spPr>
          <a:xfrm>
            <a:off x="786679" y="320755"/>
            <a:ext cx="7661044" cy="1138773"/>
          </a:xfrm>
          <a:prstGeom prst="rect">
            <a:avLst/>
          </a:prstGeom>
          <a:noFill/>
          <a:ln w="19050">
            <a:solidFill>
              <a:srgbClr val="8D0515"/>
            </a:solidFill>
          </a:ln>
        </p:spPr>
        <p:txBody>
          <a:bodyPr wrap="square" rtlCol="0">
            <a:spAutoFit/>
          </a:bodyPr>
          <a:lstStyle/>
          <a:p>
            <a:pPr algn="ctr"/>
            <a:r>
              <a:rPr lang="it-IT" sz="2200" cap="all" dirty="0" smtClean="0"/>
              <a:t>Sequestrabilità dei </a:t>
            </a:r>
            <a:r>
              <a:rPr lang="it-IT" sz="2200" cap="all" dirty="0"/>
              <a:t>beni </a:t>
            </a:r>
            <a:r>
              <a:rPr lang="it-IT" sz="2200" cap="all" dirty="0" smtClean="0"/>
              <a:t>del commercialista per </a:t>
            </a:r>
            <a:r>
              <a:rPr lang="it-IT" sz="2200" cap="all" dirty="0"/>
              <a:t>l’evasione </a:t>
            </a:r>
            <a:r>
              <a:rPr lang="it-IT" sz="2200" cap="all" dirty="0" smtClean="0"/>
              <a:t>del </a:t>
            </a:r>
            <a:r>
              <a:rPr lang="it-IT" sz="2200" cap="all" dirty="0"/>
              <a:t>cliente</a:t>
            </a:r>
          </a:p>
          <a:p>
            <a:pPr algn="ctr"/>
            <a:r>
              <a:rPr lang="it-IT" sz="2400" b="1" i="1" dirty="0">
                <a:solidFill>
                  <a:srgbClr val="8D0515"/>
                </a:solidFill>
              </a:rPr>
              <a:t>Cassazione Penale, sent. 14 maggio 2015 n. 24967</a:t>
            </a:r>
          </a:p>
        </p:txBody>
      </p:sp>
    </p:spTree>
    <p:extLst>
      <p:ext uri="{BB962C8B-B14F-4D97-AF65-F5344CB8AC3E}">
        <p14:creationId xmlns:p14="http://schemas.microsoft.com/office/powerpoint/2010/main" val="136514853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p:cNvSpPr/>
          <p:nvPr/>
        </p:nvSpPr>
        <p:spPr>
          <a:xfrm>
            <a:off x="467544" y="1772816"/>
            <a:ext cx="8208912" cy="4752528"/>
          </a:xfrm>
          <a:prstGeom prst="rect">
            <a:avLst/>
          </a:prstGeom>
          <a:solidFill>
            <a:schemeClr val="accent1"/>
          </a:solidFill>
          <a:scene3d>
            <a:camera prst="orthographicFront"/>
            <a:lightRig rig="flat" dir="t"/>
          </a:scene3d>
          <a:sp3d/>
        </p:spPr>
        <p:style>
          <a:lnRef idx="0">
            <a:scrgbClr r="0" g="0" b="0"/>
          </a:lnRef>
          <a:fillRef idx="0">
            <a:scrgbClr r="0" g="0" b="0"/>
          </a:fillRef>
          <a:effectRef idx="0">
            <a:scrgbClr r="0" g="0" b="0"/>
          </a:effectRef>
          <a:fontRef idx="minor">
            <a:schemeClr val="dk1"/>
          </a:fontRef>
        </p:style>
        <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it-IT" sz="2400" kern="1200" dirty="0">
                <a:solidFill>
                  <a:schemeClr val="bg1"/>
                </a:solidFill>
              </a:rPr>
              <a:t>La soluzione è coerente con i principi generali </a:t>
            </a:r>
            <a:r>
              <a:rPr lang="it-IT" sz="2400" kern="1200" dirty="0" smtClean="0">
                <a:solidFill>
                  <a:schemeClr val="bg1"/>
                </a:solidFill>
              </a:rPr>
              <a:t>in </a:t>
            </a:r>
            <a:r>
              <a:rPr lang="it-IT" sz="2400" kern="1200" dirty="0">
                <a:solidFill>
                  <a:schemeClr val="bg1"/>
                </a:solidFill>
              </a:rPr>
              <a:t>base ai quali </a:t>
            </a:r>
            <a:endParaRPr lang="it-IT" sz="2400" kern="1200" dirty="0" smtClean="0">
              <a:solidFill>
                <a:schemeClr val="bg1"/>
              </a:solidFill>
            </a:endParaRPr>
          </a:p>
          <a:p>
            <a:pPr lvl="0" algn="ctr" defTabSz="800100" rtl="0">
              <a:lnSpc>
                <a:spcPct val="90000"/>
              </a:lnSpc>
              <a:spcBef>
                <a:spcPct val="0"/>
              </a:spcBef>
              <a:spcAft>
                <a:spcPct val="35000"/>
              </a:spcAft>
            </a:pPr>
            <a:r>
              <a:rPr lang="it-IT" sz="2400" kern="1200" dirty="0" smtClean="0">
                <a:solidFill>
                  <a:schemeClr val="bg1"/>
                </a:solidFill>
              </a:rPr>
              <a:t>il </a:t>
            </a:r>
            <a:r>
              <a:rPr lang="it-IT" sz="2400" kern="1200" dirty="0">
                <a:solidFill>
                  <a:schemeClr val="bg1"/>
                </a:solidFill>
              </a:rPr>
              <a:t>contributo concorsuale assume rilevanza </a:t>
            </a:r>
            <a:r>
              <a:rPr lang="it-IT" sz="2400" kern="1200" dirty="0" smtClean="0">
                <a:solidFill>
                  <a:schemeClr val="bg1"/>
                </a:solidFill>
              </a:rPr>
              <a:t>anche in forma di</a:t>
            </a:r>
          </a:p>
          <a:p>
            <a:pPr lvl="0" algn="ctr" defTabSz="800100" rtl="0">
              <a:lnSpc>
                <a:spcPct val="90000"/>
              </a:lnSpc>
              <a:spcBef>
                <a:spcPct val="0"/>
              </a:spcBef>
              <a:spcAft>
                <a:spcPct val="35000"/>
              </a:spcAft>
            </a:pPr>
            <a:r>
              <a:rPr lang="it-IT" sz="2400" kern="1200" dirty="0" smtClean="0">
                <a:solidFill>
                  <a:schemeClr val="bg1"/>
                </a:solidFill>
              </a:rPr>
              <a:t> </a:t>
            </a:r>
            <a:r>
              <a:rPr lang="it-IT" sz="2800" b="1" kern="1200" dirty="0" smtClean="0">
                <a:solidFill>
                  <a:schemeClr val="bg1"/>
                </a:solidFill>
              </a:rPr>
              <a:t>contributo agevolatore </a:t>
            </a:r>
          </a:p>
          <a:p>
            <a:pPr lvl="0" algn="ctr" defTabSz="800100" rtl="0">
              <a:lnSpc>
                <a:spcPct val="90000"/>
              </a:lnSpc>
              <a:spcBef>
                <a:spcPct val="0"/>
              </a:spcBef>
              <a:spcAft>
                <a:spcPct val="35000"/>
              </a:spcAft>
            </a:pPr>
            <a:r>
              <a:rPr lang="it-IT" sz="2400" kern="1200" dirty="0" smtClean="0">
                <a:solidFill>
                  <a:schemeClr val="bg1"/>
                </a:solidFill>
              </a:rPr>
              <a:t>e </a:t>
            </a:r>
            <a:r>
              <a:rPr lang="it-IT" sz="2400" kern="1200" dirty="0">
                <a:solidFill>
                  <a:schemeClr val="bg1"/>
                </a:solidFill>
              </a:rPr>
              <a:t>cioè quando il reato, </a:t>
            </a:r>
            <a:endParaRPr lang="it-IT" sz="2400" kern="1200" dirty="0" smtClean="0">
              <a:solidFill>
                <a:schemeClr val="bg1"/>
              </a:solidFill>
            </a:endParaRPr>
          </a:p>
          <a:p>
            <a:pPr lvl="0" algn="ctr" defTabSz="800100" rtl="0">
              <a:lnSpc>
                <a:spcPct val="90000"/>
              </a:lnSpc>
              <a:spcBef>
                <a:spcPct val="0"/>
              </a:spcBef>
              <a:spcAft>
                <a:spcPct val="35000"/>
              </a:spcAft>
            </a:pPr>
            <a:r>
              <a:rPr lang="it-IT" sz="2400" kern="1200" dirty="0" smtClean="0">
                <a:solidFill>
                  <a:schemeClr val="bg1"/>
                </a:solidFill>
              </a:rPr>
              <a:t>senza </a:t>
            </a:r>
            <a:r>
              <a:rPr lang="it-IT" sz="2400" kern="1200" dirty="0">
                <a:solidFill>
                  <a:schemeClr val="bg1"/>
                </a:solidFill>
              </a:rPr>
              <a:t>la condotta di agevolazione, </a:t>
            </a:r>
            <a:endParaRPr lang="it-IT" sz="2400" kern="1200" dirty="0" smtClean="0">
              <a:solidFill>
                <a:schemeClr val="bg1"/>
              </a:solidFill>
            </a:endParaRPr>
          </a:p>
          <a:p>
            <a:pPr lvl="0" algn="ctr" defTabSz="800100" rtl="0">
              <a:lnSpc>
                <a:spcPct val="90000"/>
              </a:lnSpc>
              <a:spcBef>
                <a:spcPct val="0"/>
              </a:spcBef>
              <a:spcAft>
                <a:spcPct val="35000"/>
              </a:spcAft>
            </a:pPr>
            <a:r>
              <a:rPr lang="it-IT" sz="2400" kern="1200" dirty="0" smtClean="0">
                <a:solidFill>
                  <a:schemeClr val="bg1"/>
                </a:solidFill>
              </a:rPr>
              <a:t>sarebbe stato ugualmente </a:t>
            </a:r>
            <a:r>
              <a:rPr lang="it-IT" sz="2400" kern="1200" dirty="0">
                <a:solidFill>
                  <a:schemeClr val="bg1"/>
                </a:solidFill>
              </a:rPr>
              <a:t>commesso, </a:t>
            </a:r>
            <a:endParaRPr lang="it-IT" sz="2400" kern="1200" dirty="0" smtClean="0">
              <a:solidFill>
                <a:schemeClr val="bg1"/>
              </a:solidFill>
            </a:endParaRPr>
          </a:p>
          <a:p>
            <a:pPr lvl="0" algn="ctr" defTabSz="800100" rtl="0">
              <a:lnSpc>
                <a:spcPct val="90000"/>
              </a:lnSpc>
              <a:spcBef>
                <a:spcPct val="0"/>
              </a:spcBef>
              <a:spcAft>
                <a:spcPct val="35000"/>
              </a:spcAft>
            </a:pPr>
            <a:r>
              <a:rPr lang="it-IT" sz="2400" kern="1200" dirty="0" smtClean="0">
                <a:solidFill>
                  <a:schemeClr val="bg1"/>
                </a:solidFill>
              </a:rPr>
              <a:t>ma </a:t>
            </a:r>
            <a:r>
              <a:rPr lang="it-IT" sz="2400" kern="1200" dirty="0">
                <a:solidFill>
                  <a:schemeClr val="bg1"/>
                </a:solidFill>
              </a:rPr>
              <a:t>con maggiori incertezze di riuscita o </a:t>
            </a:r>
            <a:r>
              <a:rPr lang="it-IT" sz="2400" kern="1200" dirty="0" smtClean="0">
                <a:solidFill>
                  <a:schemeClr val="bg1"/>
                </a:solidFill>
              </a:rPr>
              <a:t>difficoltà</a:t>
            </a:r>
            <a:r>
              <a:rPr lang="it-IT" sz="2400" kern="1200" dirty="0" smtClean="0"/>
              <a:t> </a:t>
            </a:r>
            <a:endParaRPr lang="it-IT" sz="2400" kern="1200" dirty="0" smtClean="0"/>
          </a:p>
          <a:p>
            <a:pPr lvl="0" algn="just" defTabSz="800100" rtl="0">
              <a:lnSpc>
                <a:spcPct val="90000"/>
              </a:lnSpc>
              <a:spcBef>
                <a:spcPct val="0"/>
              </a:spcBef>
              <a:spcAft>
                <a:spcPct val="35000"/>
              </a:spcAft>
            </a:pPr>
            <a:endParaRPr lang="it-IT" sz="2200" dirty="0"/>
          </a:p>
        </p:txBody>
      </p:sp>
      <p:sp>
        <p:nvSpPr>
          <p:cNvPr id="4" name="CasellaDiTesto 3"/>
          <p:cNvSpPr txBox="1"/>
          <p:nvPr/>
        </p:nvSpPr>
        <p:spPr>
          <a:xfrm>
            <a:off x="786679" y="320755"/>
            <a:ext cx="7661044" cy="1138773"/>
          </a:xfrm>
          <a:prstGeom prst="rect">
            <a:avLst/>
          </a:prstGeom>
          <a:noFill/>
          <a:ln w="19050">
            <a:solidFill>
              <a:srgbClr val="8D0515"/>
            </a:solidFill>
          </a:ln>
        </p:spPr>
        <p:txBody>
          <a:bodyPr wrap="square" rtlCol="0">
            <a:spAutoFit/>
          </a:bodyPr>
          <a:lstStyle/>
          <a:p>
            <a:pPr algn="ctr"/>
            <a:r>
              <a:rPr lang="it-IT" sz="2200" cap="all" dirty="0" smtClean="0"/>
              <a:t>Sequestrabilità dei </a:t>
            </a:r>
            <a:r>
              <a:rPr lang="it-IT" sz="2200" cap="all" dirty="0"/>
              <a:t>beni </a:t>
            </a:r>
            <a:r>
              <a:rPr lang="it-IT" sz="2200" cap="all" dirty="0" smtClean="0"/>
              <a:t>del commercialista per </a:t>
            </a:r>
            <a:r>
              <a:rPr lang="it-IT" sz="2200" cap="all" dirty="0"/>
              <a:t>l’evasione </a:t>
            </a:r>
            <a:r>
              <a:rPr lang="it-IT" sz="2200" cap="all" dirty="0" smtClean="0"/>
              <a:t>del </a:t>
            </a:r>
            <a:r>
              <a:rPr lang="it-IT" sz="2200" cap="all" dirty="0"/>
              <a:t>cliente</a:t>
            </a:r>
          </a:p>
          <a:p>
            <a:pPr algn="ctr"/>
            <a:r>
              <a:rPr lang="it-IT" sz="2400" b="1" i="1" dirty="0">
                <a:solidFill>
                  <a:srgbClr val="8D0515"/>
                </a:solidFill>
              </a:rPr>
              <a:t>Cassazione Penale, sent. 14 maggio 2015 n. 24967</a:t>
            </a:r>
          </a:p>
        </p:txBody>
      </p:sp>
    </p:spTree>
    <p:extLst>
      <p:ext uri="{BB962C8B-B14F-4D97-AF65-F5344CB8AC3E}">
        <p14:creationId xmlns:p14="http://schemas.microsoft.com/office/powerpoint/2010/main" val="154417610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786679" y="320755"/>
            <a:ext cx="7661044" cy="1138773"/>
          </a:xfrm>
          <a:prstGeom prst="rect">
            <a:avLst/>
          </a:prstGeom>
          <a:noFill/>
          <a:ln w="19050">
            <a:solidFill>
              <a:srgbClr val="8D0515"/>
            </a:solidFill>
          </a:ln>
        </p:spPr>
        <p:txBody>
          <a:bodyPr wrap="square" rtlCol="0">
            <a:spAutoFit/>
          </a:bodyPr>
          <a:lstStyle/>
          <a:p>
            <a:pPr algn="ctr"/>
            <a:r>
              <a:rPr lang="it-IT" sz="2200" cap="all" dirty="0" smtClean="0"/>
              <a:t>Sequestrabilità dei </a:t>
            </a:r>
            <a:r>
              <a:rPr lang="it-IT" sz="2200" cap="all" dirty="0"/>
              <a:t>beni </a:t>
            </a:r>
            <a:r>
              <a:rPr lang="it-IT" sz="2200" cap="all" dirty="0" smtClean="0"/>
              <a:t>del commercialista per </a:t>
            </a:r>
            <a:r>
              <a:rPr lang="it-IT" sz="2200" cap="all" dirty="0"/>
              <a:t>l’evasione </a:t>
            </a:r>
            <a:r>
              <a:rPr lang="it-IT" sz="2200" cap="all" dirty="0" smtClean="0"/>
              <a:t>del </a:t>
            </a:r>
            <a:r>
              <a:rPr lang="it-IT" sz="2200" cap="all" dirty="0"/>
              <a:t>cliente</a:t>
            </a:r>
          </a:p>
          <a:p>
            <a:pPr algn="ctr"/>
            <a:r>
              <a:rPr lang="it-IT" sz="2400" b="1" i="1" dirty="0">
                <a:solidFill>
                  <a:srgbClr val="8D0515"/>
                </a:solidFill>
              </a:rPr>
              <a:t>Cassazione Penale, sent. 14 maggio 2015 n. 24967</a:t>
            </a:r>
          </a:p>
        </p:txBody>
      </p:sp>
      <p:sp>
        <p:nvSpPr>
          <p:cNvPr id="5" name="Rettangolo 4"/>
          <p:cNvSpPr/>
          <p:nvPr/>
        </p:nvSpPr>
        <p:spPr>
          <a:xfrm>
            <a:off x="683567" y="1990914"/>
            <a:ext cx="7764155" cy="3730252"/>
          </a:xfrm>
          <a:prstGeom prst="rect">
            <a:avLst/>
          </a:prstGeom>
        </p:spPr>
        <p:txBody>
          <a:bodyPr wrap="square">
            <a:spAutoFit/>
          </a:bodyPr>
          <a:lstStyle/>
          <a:p>
            <a:pPr lvl="0" algn="just" defTabSz="800100">
              <a:lnSpc>
                <a:spcPct val="90000"/>
              </a:lnSpc>
              <a:spcBef>
                <a:spcPct val="0"/>
              </a:spcBef>
              <a:spcAft>
                <a:spcPct val="35000"/>
              </a:spcAft>
            </a:pPr>
            <a:r>
              <a:rPr lang="it-IT" sz="2400" dirty="0" smtClean="0"/>
              <a:t>È quindi </a:t>
            </a:r>
            <a:r>
              <a:rPr lang="it-IT" sz="2400" dirty="0"/>
              <a:t>sufficiente che la condotta di partecipazione risulti materialmente idonea ad arrecare un contributo apprezzabile alla commissione del reato, </a:t>
            </a:r>
            <a:r>
              <a:rPr lang="it-IT" sz="2400" dirty="0" smtClean="0"/>
              <a:t>mediante</a:t>
            </a:r>
          </a:p>
          <a:p>
            <a:pPr lvl="0" algn="just" defTabSz="800100">
              <a:lnSpc>
                <a:spcPct val="90000"/>
              </a:lnSpc>
              <a:spcBef>
                <a:spcPct val="0"/>
              </a:spcBef>
              <a:spcAft>
                <a:spcPct val="35000"/>
              </a:spcAft>
            </a:pPr>
            <a:endParaRPr lang="it-IT" sz="2400" dirty="0"/>
          </a:p>
          <a:p>
            <a:pPr marL="285750" lvl="0" indent="-285750" algn="just" defTabSz="800100">
              <a:lnSpc>
                <a:spcPct val="90000"/>
              </a:lnSpc>
              <a:spcBef>
                <a:spcPct val="0"/>
              </a:spcBef>
              <a:spcAft>
                <a:spcPct val="35000"/>
              </a:spcAft>
              <a:buFont typeface="Arial" panose="020B0604020202020204" pitchFamily="34" charset="0"/>
              <a:buChar char="•"/>
            </a:pPr>
            <a:r>
              <a:rPr lang="it-IT" sz="2400" dirty="0"/>
              <a:t>il </a:t>
            </a:r>
            <a:r>
              <a:rPr lang="it-IT" sz="2400" b="1" dirty="0">
                <a:solidFill>
                  <a:srgbClr val="9B170D"/>
                </a:solidFill>
              </a:rPr>
              <a:t>rafforzamento</a:t>
            </a:r>
            <a:r>
              <a:rPr lang="it-IT" sz="2400" dirty="0">
                <a:solidFill>
                  <a:srgbClr val="9B170D"/>
                </a:solidFill>
              </a:rPr>
              <a:t> </a:t>
            </a:r>
            <a:r>
              <a:rPr lang="it-IT" sz="2400" dirty="0"/>
              <a:t>del proposito criminoso </a:t>
            </a:r>
          </a:p>
          <a:p>
            <a:pPr marL="285750" lvl="0" indent="-285750" algn="just" defTabSz="800100">
              <a:lnSpc>
                <a:spcPct val="90000"/>
              </a:lnSpc>
              <a:spcBef>
                <a:spcPct val="0"/>
              </a:spcBef>
              <a:spcAft>
                <a:spcPct val="35000"/>
              </a:spcAft>
              <a:buFont typeface="Arial" panose="020B0604020202020204" pitchFamily="34" charset="0"/>
              <a:buChar char="•"/>
            </a:pPr>
            <a:r>
              <a:rPr lang="it-IT" sz="2400" dirty="0"/>
              <a:t>o </a:t>
            </a:r>
            <a:r>
              <a:rPr lang="it-IT" sz="2400" dirty="0">
                <a:solidFill>
                  <a:srgbClr val="9B170D"/>
                </a:solidFill>
              </a:rPr>
              <a:t>l’</a:t>
            </a:r>
            <a:r>
              <a:rPr lang="it-IT" sz="2400" b="1" dirty="0">
                <a:solidFill>
                  <a:srgbClr val="9B170D"/>
                </a:solidFill>
              </a:rPr>
              <a:t>agevolazione</a:t>
            </a:r>
            <a:r>
              <a:rPr lang="it-IT" sz="2400" dirty="0">
                <a:solidFill>
                  <a:srgbClr val="9B170D"/>
                </a:solidFill>
              </a:rPr>
              <a:t> </a:t>
            </a:r>
            <a:r>
              <a:rPr lang="it-IT" sz="2400" dirty="0"/>
              <a:t>dell’opera degli altri concorrenti </a:t>
            </a:r>
            <a:endParaRPr lang="it-IT" sz="2400" dirty="0" smtClean="0"/>
          </a:p>
          <a:p>
            <a:pPr lvl="0" algn="just" defTabSz="800100">
              <a:lnSpc>
                <a:spcPct val="90000"/>
              </a:lnSpc>
              <a:spcBef>
                <a:spcPct val="0"/>
              </a:spcBef>
              <a:spcAft>
                <a:spcPct val="35000"/>
              </a:spcAft>
            </a:pPr>
            <a:endParaRPr lang="it-IT" sz="2400" dirty="0"/>
          </a:p>
          <a:p>
            <a:pPr lvl="0" algn="just" defTabSz="800100">
              <a:lnSpc>
                <a:spcPct val="90000"/>
              </a:lnSpc>
              <a:spcBef>
                <a:spcPct val="0"/>
              </a:spcBef>
              <a:spcAft>
                <a:spcPct val="35000"/>
              </a:spcAft>
            </a:pPr>
            <a:r>
              <a:rPr lang="it-IT" sz="2400" dirty="0"/>
              <a:t>e che il partecipe, per effetto della sua condotta, abbia aumentato la possibilità della produzione del reato</a:t>
            </a:r>
          </a:p>
        </p:txBody>
      </p:sp>
    </p:spTree>
    <p:extLst>
      <p:ext uri="{BB962C8B-B14F-4D97-AF65-F5344CB8AC3E}">
        <p14:creationId xmlns:p14="http://schemas.microsoft.com/office/powerpoint/2010/main" val="253825479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asellaDiTesto 6"/>
          <p:cNvSpPr txBox="1"/>
          <p:nvPr/>
        </p:nvSpPr>
        <p:spPr>
          <a:xfrm>
            <a:off x="128937" y="3635732"/>
            <a:ext cx="1296144" cy="369332"/>
          </a:xfrm>
          <a:prstGeom prst="rect">
            <a:avLst/>
          </a:prstGeom>
          <a:noFill/>
        </p:spPr>
        <p:txBody>
          <a:bodyPr wrap="square" rtlCol="0">
            <a:spAutoFit/>
          </a:bodyPr>
          <a:lstStyle/>
          <a:p>
            <a:r>
              <a:rPr lang="it-IT" b="1" dirty="0">
                <a:solidFill>
                  <a:schemeClr val="bg1"/>
                </a:solidFill>
              </a:rPr>
              <a:t>IL </a:t>
            </a:r>
            <a:r>
              <a:rPr lang="it-IT" b="1" dirty="0" smtClean="0">
                <a:solidFill>
                  <a:schemeClr val="bg1"/>
                </a:solidFill>
              </a:rPr>
              <a:t>FTTO</a:t>
            </a:r>
            <a:endParaRPr lang="it-IT" b="1" dirty="0">
              <a:solidFill>
                <a:schemeClr val="bg1"/>
              </a:solidFill>
            </a:endParaRPr>
          </a:p>
        </p:txBody>
      </p:sp>
      <p:graphicFrame>
        <p:nvGraphicFramePr>
          <p:cNvPr id="3" name="Diagramma 2"/>
          <p:cNvGraphicFramePr/>
          <p:nvPr>
            <p:extLst>
              <p:ext uri="{D42A27DB-BD31-4B8C-83A1-F6EECF244321}">
                <p14:modId xmlns:p14="http://schemas.microsoft.com/office/powerpoint/2010/main" val="2506155989"/>
              </p:ext>
            </p:extLst>
          </p:nvPr>
        </p:nvGraphicFramePr>
        <p:xfrm>
          <a:off x="907533" y="1896289"/>
          <a:ext cx="6912768" cy="34788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CasellaDiTesto 7"/>
          <p:cNvSpPr txBox="1"/>
          <p:nvPr/>
        </p:nvSpPr>
        <p:spPr>
          <a:xfrm>
            <a:off x="933602" y="362338"/>
            <a:ext cx="7056784" cy="830997"/>
          </a:xfrm>
          <a:prstGeom prst="rect">
            <a:avLst/>
          </a:prstGeom>
          <a:noFill/>
          <a:ln w="19050">
            <a:solidFill>
              <a:srgbClr val="8D0515"/>
            </a:solidFill>
          </a:ln>
        </p:spPr>
        <p:txBody>
          <a:bodyPr wrap="square" rtlCol="0">
            <a:spAutoFit/>
          </a:bodyPr>
          <a:lstStyle/>
          <a:p>
            <a:pPr algn="ctr"/>
            <a:r>
              <a:rPr lang="it-IT" sz="2400" dirty="0"/>
              <a:t>CONSIGLI </a:t>
            </a:r>
            <a:r>
              <a:rPr lang="it-IT" sz="2400" dirty="0" smtClean="0"/>
              <a:t>MALEVOLI </a:t>
            </a:r>
          </a:p>
          <a:p>
            <a:pPr algn="ctr"/>
            <a:r>
              <a:rPr lang="it-IT" sz="2400" b="1" i="1" dirty="0" smtClean="0">
                <a:solidFill>
                  <a:srgbClr val="8D0515"/>
                </a:solidFill>
              </a:rPr>
              <a:t>Cassazione </a:t>
            </a:r>
            <a:r>
              <a:rPr lang="it-IT" sz="2400" b="1" i="1" dirty="0">
                <a:solidFill>
                  <a:srgbClr val="8D0515"/>
                </a:solidFill>
              </a:rPr>
              <a:t>Penale, </a:t>
            </a:r>
            <a:r>
              <a:rPr lang="it-IT" sz="2400" b="1" i="1" dirty="0" smtClean="0">
                <a:solidFill>
                  <a:srgbClr val="8D0515"/>
                </a:solidFill>
              </a:rPr>
              <a:t>sent. </a:t>
            </a:r>
            <a:r>
              <a:rPr lang="it-IT" sz="2400" b="1" i="1" dirty="0">
                <a:solidFill>
                  <a:srgbClr val="8D0515"/>
                </a:solidFill>
              </a:rPr>
              <a:t>9 ottobre 2012 n. 39988</a:t>
            </a:r>
          </a:p>
        </p:txBody>
      </p:sp>
    </p:spTree>
    <p:extLst>
      <p:ext uri="{BB962C8B-B14F-4D97-AF65-F5344CB8AC3E}">
        <p14:creationId xmlns:p14="http://schemas.microsoft.com/office/powerpoint/2010/main" val="148568685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ttangolo 6"/>
          <p:cNvSpPr/>
          <p:nvPr/>
        </p:nvSpPr>
        <p:spPr>
          <a:xfrm>
            <a:off x="639767" y="3284984"/>
            <a:ext cx="7808345" cy="3180636"/>
          </a:xfrm>
          <a:prstGeom prst="rect">
            <a:avLst/>
          </a:prstGeom>
          <a:solidFill>
            <a:schemeClr val="accent1"/>
          </a:solidFill>
        </p:spPr>
        <p:style>
          <a:lnRef idx="2">
            <a:schemeClr val="accent4"/>
          </a:lnRef>
          <a:fillRef idx="1">
            <a:schemeClr val="lt1"/>
          </a:fillRef>
          <a:effectRef idx="0">
            <a:schemeClr val="accent4"/>
          </a:effectRef>
          <a:fontRef idx="minor">
            <a:schemeClr val="dk1"/>
          </a:fontRef>
        </p:style>
        <p:txBody>
          <a:bodyPr wrap="square" lIns="144000" tIns="144000" rIns="144000" bIns="144000" anchor="ctr" anchorCtr="0">
            <a:noAutofit/>
          </a:bodyPr>
          <a:lstStyle/>
          <a:p>
            <a:pPr algn="just"/>
            <a:r>
              <a:rPr lang="it-IT" sz="2200" dirty="0">
                <a:solidFill>
                  <a:schemeClr val="bg1"/>
                </a:solidFill>
              </a:rPr>
              <a:t>«È configurabile il concorso nel reato di bancarotta fraudolenta quando, </a:t>
            </a:r>
            <a:r>
              <a:rPr lang="it-IT" sz="2200" b="1" dirty="0">
                <a:solidFill>
                  <a:schemeClr val="bg1"/>
                </a:solidFill>
              </a:rPr>
              <a:t>consapevoli</a:t>
            </a:r>
            <a:r>
              <a:rPr lang="it-IT" sz="2200" dirty="0">
                <a:solidFill>
                  <a:schemeClr val="bg1"/>
                </a:solidFill>
              </a:rPr>
              <a:t> dei propositi distrattivi dell’imprenditore o degli amministratori della società, i </a:t>
            </a:r>
            <a:r>
              <a:rPr lang="it-IT" sz="2200" b="1" dirty="0">
                <a:solidFill>
                  <a:schemeClr val="bg1"/>
                </a:solidFill>
              </a:rPr>
              <a:t>consulenti commercialisti o esercenti la professione legale </a:t>
            </a:r>
            <a:r>
              <a:rPr lang="it-IT" sz="2200" dirty="0" smtClean="0">
                <a:solidFill>
                  <a:schemeClr val="bg1"/>
                </a:solidFill>
              </a:rPr>
              <a:t>forniscano </a:t>
            </a:r>
            <a:r>
              <a:rPr lang="it-IT" sz="2200" dirty="0">
                <a:solidFill>
                  <a:schemeClr val="bg1"/>
                </a:solidFill>
              </a:rPr>
              <a:t>consigli o suggerimenti sui mezzi giuridici idonei a sottrarre i beni ai creditori o li assistano nella conclusione dei relativi negozi ovvero ancora svolgano attività dirette a garantire l’impunità o a favorire o rafforzare, con il proprio ausilio o con le proprie preventive assicurazioni, l’altrui proposito criminoso</a:t>
            </a:r>
            <a:r>
              <a:rPr lang="it-IT" sz="2200" dirty="0" smtClean="0">
                <a:solidFill>
                  <a:schemeClr val="bg1"/>
                </a:solidFill>
              </a:rPr>
              <a:t>»</a:t>
            </a:r>
            <a:endParaRPr lang="it-IT" sz="2200" dirty="0">
              <a:solidFill>
                <a:schemeClr val="bg1"/>
              </a:solidFill>
            </a:endParaRPr>
          </a:p>
        </p:txBody>
      </p:sp>
      <p:sp>
        <p:nvSpPr>
          <p:cNvPr id="2" name="CasellaDiTesto 1"/>
          <p:cNvSpPr txBox="1"/>
          <p:nvPr/>
        </p:nvSpPr>
        <p:spPr>
          <a:xfrm>
            <a:off x="518442" y="1556792"/>
            <a:ext cx="7920880" cy="769441"/>
          </a:xfrm>
          <a:prstGeom prst="rect">
            <a:avLst/>
          </a:prstGeom>
          <a:noFill/>
        </p:spPr>
        <p:txBody>
          <a:bodyPr wrap="square" rtlCol="0">
            <a:spAutoFit/>
          </a:bodyPr>
          <a:lstStyle/>
          <a:p>
            <a:pPr algn="ctr"/>
            <a:r>
              <a:rPr lang="it-IT" sz="2200" dirty="0" smtClean="0"/>
              <a:t>La Cassazione nel confermare la condanna del commercialista richiama il proprio consolidato orientamento</a:t>
            </a:r>
            <a:endParaRPr lang="it-IT" sz="2200" dirty="0"/>
          </a:p>
        </p:txBody>
      </p:sp>
      <p:sp>
        <p:nvSpPr>
          <p:cNvPr id="5" name="CasellaDiTesto 4"/>
          <p:cNvSpPr txBox="1"/>
          <p:nvPr/>
        </p:nvSpPr>
        <p:spPr>
          <a:xfrm>
            <a:off x="933602" y="362338"/>
            <a:ext cx="7056784" cy="830997"/>
          </a:xfrm>
          <a:prstGeom prst="rect">
            <a:avLst/>
          </a:prstGeom>
          <a:noFill/>
          <a:ln w="19050">
            <a:solidFill>
              <a:srgbClr val="8D0515"/>
            </a:solidFill>
          </a:ln>
        </p:spPr>
        <p:txBody>
          <a:bodyPr wrap="square" rtlCol="0">
            <a:spAutoFit/>
          </a:bodyPr>
          <a:lstStyle/>
          <a:p>
            <a:pPr algn="ctr"/>
            <a:r>
              <a:rPr lang="it-IT" sz="2400" dirty="0"/>
              <a:t>CONSIGLI MALEVOLI</a:t>
            </a:r>
          </a:p>
          <a:p>
            <a:pPr algn="ctr"/>
            <a:r>
              <a:rPr lang="it-IT" sz="2400" b="1" i="1" dirty="0">
                <a:solidFill>
                  <a:srgbClr val="8D0515"/>
                </a:solidFill>
              </a:rPr>
              <a:t>Cassazione Penale, sent. 9 ottobre 2012 n. 39988</a:t>
            </a:r>
          </a:p>
        </p:txBody>
      </p:sp>
      <p:sp>
        <p:nvSpPr>
          <p:cNvPr id="3" name="Freccia a destra con strisce 2"/>
          <p:cNvSpPr/>
          <p:nvPr/>
        </p:nvSpPr>
        <p:spPr>
          <a:xfrm rot="5400000">
            <a:off x="3959932" y="2415670"/>
            <a:ext cx="1152128" cy="936104"/>
          </a:xfrm>
          <a:prstGeom prst="stripedRightArrow">
            <a:avLst/>
          </a:prstGeom>
          <a:solidFill>
            <a:srgbClr val="8D0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77067834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1149896" y="407114"/>
            <a:ext cx="6844208" cy="830997"/>
          </a:xfrm>
          <a:prstGeom prst="rect">
            <a:avLst/>
          </a:prstGeom>
          <a:noFill/>
          <a:ln w="19050">
            <a:solidFill>
              <a:srgbClr val="8D0515"/>
            </a:solidFill>
          </a:ln>
        </p:spPr>
        <p:txBody>
          <a:bodyPr wrap="square" rtlCol="0">
            <a:spAutoFit/>
          </a:bodyPr>
          <a:lstStyle/>
          <a:p>
            <a:pPr algn="ctr"/>
            <a:r>
              <a:rPr lang="it-IT" sz="2400" dirty="0" smtClean="0"/>
              <a:t>3 CONSIGLI DA EVITARE</a:t>
            </a:r>
            <a:endParaRPr lang="it-IT" sz="2400" b="1" dirty="0" smtClean="0">
              <a:solidFill>
                <a:srgbClr val="8D0515"/>
              </a:solidFill>
            </a:endParaRPr>
          </a:p>
          <a:p>
            <a:pPr algn="ctr"/>
            <a:r>
              <a:rPr lang="it-IT" sz="2400" b="1" i="1" dirty="0" smtClean="0">
                <a:solidFill>
                  <a:srgbClr val="8D0515"/>
                </a:solidFill>
              </a:rPr>
              <a:t>Cassazione </a:t>
            </a:r>
            <a:r>
              <a:rPr lang="it-IT" sz="2400" b="1" i="1" dirty="0">
                <a:solidFill>
                  <a:srgbClr val="8D0515"/>
                </a:solidFill>
              </a:rPr>
              <a:t>Penale, sent. n. </a:t>
            </a:r>
            <a:r>
              <a:rPr lang="it-IT" sz="2400" b="1" i="1" dirty="0" smtClean="0">
                <a:solidFill>
                  <a:srgbClr val="8D0515"/>
                </a:solidFill>
              </a:rPr>
              <a:t>39988/2012</a:t>
            </a:r>
            <a:endParaRPr lang="it-IT" sz="2400" b="1" i="1" dirty="0">
              <a:solidFill>
                <a:srgbClr val="8D0515"/>
              </a:solidFill>
            </a:endParaRPr>
          </a:p>
        </p:txBody>
      </p:sp>
      <p:graphicFrame>
        <p:nvGraphicFramePr>
          <p:cNvPr id="9" name="Diagramma 8"/>
          <p:cNvGraphicFramePr/>
          <p:nvPr>
            <p:extLst>
              <p:ext uri="{D42A27DB-BD31-4B8C-83A1-F6EECF244321}">
                <p14:modId xmlns:p14="http://schemas.microsoft.com/office/powerpoint/2010/main" val="1255550801"/>
              </p:ext>
            </p:extLst>
          </p:nvPr>
        </p:nvGraphicFramePr>
        <p:xfrm>
          <a:off x="1149896" y="1412776"/>
          <a:ext cx="7056784" cy="46085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5175792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1149896" y="407114"/>
            <a:ext cx="6844208" cy="830997"/>
          </a:xfrm>
          <a:prstGeom prst="rect">
            <a:avLst/>
          </a:prstGeom>
          <a:noFill/>
          <a:ln w="19050">
            <a:solidFill>
              <a:srgbClr val="8D0515"/>
            </a:solidFill>
          </a:ln>
        </p:spPr>
        <p:txBody>
          <a:bodyPr wrap="square" rtlCol="0">
            <a:spAutoFit/>
          </a:bodyPr>
          <a:lstStyle/>
          <a:p>
            <a:pPr algn="ctr"/>
            <a:r>
              <a:rPr lang="it-IT" sz="2400" dirty="0" smtClean="0"/>
              <a:t>3 CONSIGLI DA EVITARE</a:t>
            </a:r>
            <a:endParaRPr lang="it-IT" sz="2400" b="1" dirty="0" smtClean="0">
              <a:solidFill>
                <a:srgbClr val="8D0515"/>
              </a:solidFill>
            </a:endParaRPr>
          </a:p>
          <a:p>
            <a:pPr algn="ctr"/>
            <a:r>
              <a:rPr lang="it-IT" sz="2400" b="1" i="1" dirty="0" smtClean="0">
                <a:solidFill>
                  <a:srgbClr val="8D0515"/>
                </a:solidFill>
              </a:rPr>
              <a:t>Cassazione </a:t>
            </a:r>
            <a:r>
              <a:rPr lang="it-IT" sz="2400" b="1" i="1" dirty="0">
                <a:solidFill>
                  <a:srgbClr val="8D0515"/>
                </a:solidFill>
              </a:rPr>
              <a:t>Penale, sent. n. </a:t>
            </a:r>
            <a:r>
              <a:rPr lang="it-IT" sz="2400" b="1" i="1" dirty="0" smtClean="0">
                <a:solidFill>
                  <a:srgbClr val="8D0515"/>
                </a:solidFill>
              </a:rPr>
              <a:t>39988/2012</a:t>
            </a:r>
            <a:endParaRPr lang="it-IT" sz="2400" b="1" i="1" dirty="0">
              <a:solidFill>
                <a:srgbClr val="8D0515"/>
              </a:solidFill>
            </a:endParaRPr>
          </a:p>
        </p:txBody>
      </p:sp>
      <p:graphicFrame>
        <p:nvGraphicFramePr>
          <p:cNvPr id="9" name="Diagramma 8"/>
          <p:cNvGraphicFramePr/>
          <p:nvPr>
            <p:extLst>
              <p:ext uri="{D42A27DB-BD31-4B8C-83A1-F6EECF244321}">
                <p14:modId xmlns:p14="http://schemas.microsoft.com/office/powerpoint/2010/main" val="2415678723"/>
              </p:ext>
            </p:extLst>
          </p:nvPr>
        </p:nvGraphicFramePr>
        <p:xfrm>
          <a:off x="1127295" y="1628800"/>
          <a:ext cx="7056784" cy="28083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7238661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egnaposto contenuto 3"/>
          <p:cNvGraphicFramePr>
            <a:graphicFrameLocks noGrp="1"/>
          </p:cNvGraphicFramePr>
          <p:nvPr>
            <p:ph idx="1"/>
            <p:extLst>
              <p:ext uri="{D42A27DB-BD31-4B8C-83A1-F6EECF244321}">
                <p14:modId xmlns:p14="http://schemas.microsoft.com/office/powerpoint/2010/main" val="3093865317"/>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CasellaDiTesto 4"/>
          <p:cNvSpPr txBox="1"/>
          <p:nvPr/>
        </p:nvSpPr>
        <p:spPr>
          <a:xfrm>
            <a:off x="1149896" y="407114"/>
            <a:ext cx="6844208" cy="830997"/>
          </a:xfrm>
          <a:prstGeom prst="rect">
            <a:avLst/>
          </a:prstGeom>
          <a:noFill/>
          <a:ln w="19050">
            <a:solidFill>
              <a:srgbClr val="8D0515"/>
            </a:solidFill>
          </a:ln>
        </p:spPr>
        <p:txBody>
          <a:bodyPr wrap="square" rtlCol="0">
            <a:spAutoFit/>
          </a:bodyPr>
          <a:lstStyle/>
          <a:p>
            <a:pPr algn="ctr"/>
            <a:r>
              <a:rPr lang="it-IT" sz="2400" dirty="0" smtClean="0"/>
              <a:t>3 CONSIGLI DA EVITARE</a:t>
            </a:r>
            <a:endParaRPr lang="it-IT" sz="2400" b="1" dirty="0" smtClean="0">
              <a:solidFill>
                <a:srgbClr val="8D0515"/>
              </a:solidFill>
            </a:endParaRPr>
          </a:p>
          <a:p>
            <a:pPr algn="ctr"/>
            <a:r>
              <a:rPr lang="it-IT" sz="2400" b="1" i="1" dirty="0" smtClean="0">
                <a:solidFill>
                  <a:srgbClr val="8D0515"/>
                </a:solidFill>
              </a:rPr>
              <a:t>Cassazione </a:t>
            </a:r>
            <a:r>
              <a:rPr lang="it-IT" sz="2400" b="1" i="1" dirty="0">
                <a:solidFill>
                  <a:srgbClr val="8D0515"/>
                </a:solidFill>
              </a:rPr>
              <a:t>Penale, sent. n. </a:t>
            </a:r>
            <a:r>
              <a:rPr lang="it-IT" sz="2400" b="1" i="1" dirty="0" smtClean="0">
                <a:solidFill>
                  <a:srgbClr val="8D0515"/>
                </a:solidFill>
              </a:rPr>
              <a:t>39988/2012</a:t>
            </a:r>
            <a:endParaRPr lang="it-IT" sz="2400" b="1" i="1" dirty="0">
              <a:solidFill>
                <a:srgbClr val="8D0515"/>
              </a:solidFill>
            </a:endParaRPr>
          </a:p>
        </p:txBody>
      </p:sp>
    </p:spTree>
    <p:extLst>
      <p:ext uri="{BB962C8B-B14F-4D97-AF65-F5344CB8AC3E}">
        <p14:creationId xmlns:p14="http://schemas.microsoft.com/office/powerpoint/2010/main" val="245165407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1149896" y="407114"/>
            <a:ext cx="6844208" cy="830997"/>
          </a:xfrm>
          <a:prstGeom prst="rect">
            <a:avLst/>
          </a:prstGeom>
          <a:noFill/>
          <a:ln w="19050">
            <a:solidFill>
              <a:srgbClr val="8D0515"/>
            </a:solidFill>
          </a:ln>
        </p:spPr>
        <p:txBody>
          <a:bodyPr wrap="square" rtlCol="0">
            <a:spAutoFit/>
          </a:bodyPr>
          <a:lstStyle/>
          <a:p>
            <a:pPr algn="ctr"/>
            <a:r>
              <a:rPr lang="it-IT" sz="2400" dirty="0"/>
              <a:t>CONSIGLI </a:t>
            </a:r>
            <a:r>
              <a:rPr lang="it-IT" sz="2400" dirty="0" smtClean="0"/>
              <a:t>MALEVOLI</a:t>
            </a:r>
            <a:endParaRPr lang="it-IT" sz="2400" b="1" dirty="0" smtClean="0">
              <a:solidFill>
                <a:srgbClr val="8D0515"/>
              </a:solidFill>
            </a:endParaRPr>
          </a:p>
          <a:p>
            <a:pPr algn="ctr"/>
            <a:r>
              <a:rPr lang="it-IT" sz="2400" b="1" i="1" dirty="0" smtClean="0">
                <a:solidFill>
                  <a:srgbClr val="8D0515"/>
                </a:solidFill>
              </a:rPr>
              <a:t>Cassazione </a:t>
            </a:r>
            <a:r>
              <a:rPr lang="it-IT" sz="2400" b="1" i="1" dirty="0">
                <a:solidFill>
                  <a:srgbClr val="8D0515"/>
                </a:solidFill>
              </a:rPr>
              <a:t>Penale, sent. n. 12752/1998</a:t>
            </a:r>
          </a:p>
        </p:txBody>
      </p:sp>
      <p:graphicFrame>
        <p:nvGraphicFramePr>
          <p:cNvPr id="9" name="Diagramma 8"/>
          <p:cNvGraphicFramePr/>
          <p:nvPr>
            <p:extLst>
              <p:ext uri="{D42A27DB-BD31-4B8C-83A1-F6EECF244321}">
                <p14:modId xmlns:p14="http://schemas.microsoft.com/office/powerpoint/2010/main" val="2174702376"/>
              </p:ext>
            </p:extLst>
          </p:nvPr>
        </p:nvGraphicFramePr>
        <p:xfrm>
          <a:off x="727428" y="1969812"/>
          <a:ext cx="7056784" cy="28083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CasellaDiTesto 7"/>
          <p:cNvSpPr txBox="1"/>
          <p:nvPr/>
        </p:nvSpPr>
        <p:spPr>
          <a:xfrm>
            <a:off x="109464" y="3487988"/>
            <a:ext cx="1296144" cy="369332"/>
          </a:xfrm>
          <a:prstGeom prst="rect">
            <a:avLst/>
          </a:prstGeom>
          <a:noFill/>
        </p:spPr>
        <p:txBody>
          <a:bodyPr wrap="square" rtlCol="0">
            <a:spAutoFit/>
          </a:bodyPr>
          <a:lstStyle/>
          <a:p>
            <a:r>
              <a:rPr lang="it-IT" b="1" dirty="0">
                <a:solidFill>
                  <a:schemeClr val="bg1"/>
                </a:solidFill>
              </a:rPr>
              <a:t>IL FATTO</a:t>
            </a:r>
          </a:p>
        </p:txBody>
      </p:sp>
      <p:sp>
        <p:nvSpPr>
          <p:cNvPr id="2" name="Rettangolo arrotondato 1"/>
          <p:cNvSpPr/>
          <p:nvPr/>
        </p:nvSpPr>
        <p:spPr>
          <a:xfrm>
            <a:off x="971600" y="4221088"/>
            <a:ext cx="6768752" cy="107180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it-IT" sz="2200" dirty="0"/>
              <a:t>egli si fosse limitato a indicare al cliente detto espediente in astratto, </a:t>
            </a:r>
            <a:r>
              <a:rPr lang="it-IT" sz="2200" dirty="0" smtClean="0"/>
              <a:t>senza </a:t>
            </a:r>
            <a:r>
              <a:rPr lang="it-IT" sz="2200" dirty="0"/>
              <a:t>istruire questi su come </a:t>
            </a:r>
            <a:r>
              <a:rPr lang="it-IT" sz="2200" dirty="0" smtClean="0"/>
              <a:t>adottarlo</a:t>
            </a:r>
            <a:endParaRPr lang="it-IT" sz="2200" dirty="0"/>
          </a:p>
        </p:txBody>
      </p:sp>
    </p:spTree>
    <p:extLst>
      <p:ext uri="{BB962C8B-B14F-4D97-AF65-F5344CB8AC3E}">
        <p14:creationId xmlns:p14="http://schemas.microsoft.com/office/powerpoint/2010/main" val="28422183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Segnaposto contenuto 4"/>
          <p:cNvGraphicFramePr>
            <a:graphicFrameLocks noGrp="1"/>
          </p:cNvGraphicFramePr>
          <p:nvPr>
            <p:ph idx="1"/>
            <p:extLst>
              <p:ext uri="{D42A27DB-BD31-4B8C-83A1-F6EECF244321}">
                <p14:modId xmlns:p14="http://schemas.microsoft.com/office/powerpoint/2010/main" val="2673982537"/>
              </p:ext>
            </p:extLst>
          </p:nvPr>
        </p:nvGraphicFramePr>
        <p:xfrm>
          <a:off x="25092" y="0"/>
          <a:ext cx="9118908"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07540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1149896" y="407114"/>
            <a:ext cx="6844208" cy="830997"/>
          </a:xfrm>
          <a:prstGeom prst="rect">
            <a:avLst/>
          </a:prstGeom>
          <a:noFill/>
          <a:ln w="19050">
            <a:solidFill>
              <a:srgbClr val="8D0515"/>
            </a:solidFill>
          </a:ln>
        </p:spPr>
        <p:txBody>
          <a:bodyPr wrap="square" rtlCol="0">
            <a:spAutoFit/>
          </a:bodyPr>
          <a:lstStyle/>
          <a:p>
            <a:pPr algn="ctr"/>
            <a:r>
              <a:rPr lang="it-IT" sz="2400" dirty="0"/>
              <a:t>CONSIGLI </a:t>
            </a:r>
            <a:r>
              <a:rPr lang="it-IT" sz="2400" dirty="0" smtClean="0"/>
              <a:t>MALEVOLI</a:t>
            </a:r>
            <a:endParaRPr lang="it-IT" sz="2400" b="1" dirty="0" smtClean="0">
              <a:solidFill>
                <a:srgbClr val="8D0515"/>
              </a:solidFill>
            </a:endParaRPr>
          </a:p>
          <a:p>
            <a:pPr algn="ctr"/>
            <a:r>
              <a:rPr lang="it-IT" sz="2400" b="1" i="1" dirty="0" smtClean="0">
                <a:solidFill>
                  <a:srgbClr val="8D0515"/>
                </a:solidFill>
              </a:rPr>
              <a:t>Cassazione </a:t>
            </a:r>
            <a:r>
              <a:rPr lang="it-IT" sz="2400" b="1" i="1" dirty="0">
                <a:solidFill>
                  <a:srgbClr val="8D0515"/>
                </a:solidFill>
              </a:rPr>
              <a:t>Penale, sent. n. 12752/1998</a:t>
            </a:r>
          </a:p>
        </p:txBody>
      </p:sp>
      <p:sp>
        <p:nvSpPr>
          <p:cNvPr id="6" name="Rettangolo 5"/>
          <p:cNvSpPr/>
          <p:nvPr/>
        </p:nvSpPr>
        <p:spPr>
          <a:xfrm>
            <a:off x="589383" y="2060848"/>
            <a:ext cx="7776864" cy="3384376"/>
          </a:xfrm>
          <a:prstGeom prst="rect">
            <a:avLst/>
          </a:prstGeom>
        </p:spPr>
        <p:style>
          <a:lnRef idx="2">
            <a:schemeClr val="accent2"/>
          </a:lnRef>
          <a:fillRef idx="1">
            <a:schemeClr val="lt1"/>
          </a:fillRef>
          <a:effectRef idx="0">
            <a:schemeClr val="accent2"/>
          </a:effectRef>
          <a:fontRef idx="minor">
            <a:schemeClr val="dk1"/>
          </a:fontRef>
        </p:style>
        <p:txBody>
          <a:bodyPr wrap="square">
            <a:normAutofit/>
          </a:bodyPr>
          <a:lstStyle/>
          <a:p>
            <a:pPr algn="ctr"/>
            <a:r>
              <a:rPr lang="it-IT" sz="2200" dirty="0" smtClean="0"/>
              <a:t>La </a:t>
            </a:r>
            <a:r>
              <a:rPr lang="it-IT" sz="2200" dirty="0" smtClean="0">
                <a:solidFill>
                  <a:schemeClr val="tx1"/>
                </a:solidFill>
              </a:rPr>
              <a:t>consulenza professionale</a:t>
            </a:r>
          </a:p>
          <a:p>
            <a:pPr algn="ctr"/>
            <a:r>
              <a:rPr lang="it-IT" sz="2200" dirty="0" smtClean="0">
                <a:solidFill>
                  <a:schemeClr val="tx1"/>
                </a:solidFill>
              </a:rPr>
              <a:t>ancorchè </a:t>
            </a:r>
            <a:r>
              <a:rPr lang="it-IT" sz="2200" dirty="0"/>
              <a:t>consista nell’indicazione di alternative </a:t>
            </a:r>
            <a:endParaRPr lang="it-IT" sz="2200" dirty="0" smtClean="0"/>
          </a:p>
          <a:p>
            <a:pPr algn="ctr"/>
            <a:r>
              <a:rPr lang="it-IT" sz="2200" dirty="0" smtClean="0"/>
              <a:t>a </a:t>
            </a:r>
            <a:r>
              <a:rPr lang="it-IT" sz="2200" dirty="0"/>
              <a:t>una condotta incriminata dalla </a:t>
            </a:r>
            <a:r>
              <a:rPr lang="it-IT" sz="2200" dirty="0" smtClean="0"/>
              <a:t>legge</a:t>
            </a:r>
          </a:p>
          <a:p>
            <a:pPr algn="ctr"/>
            <a:r>
              <a:rPr lang="it-IT" sz="2200" dirty="0" smtClean="0"/>
              <a:t>«quale </a:t>
            </a:r>
            <a:r>
              <a:rPr lang="it-IT" sz="2200" dirty="0"/>
              <a:t>comodo espediente non in contrasto con la legge </a:t>
            </a:r>
            <a:r>
              <a:rPr lang="it-IT" sz="2200" dirty="0" smtClean="0"/>
              <a:t>penale»</a:t>
            </a:r>
          </a:p>
          <a:p>
            <a:pPr algn="just"/>
            <a:endParaRPr lang="it-IT" sz="2200" dirty="0"/>
          </a:p>
          <a:p>
            <a:pPr algn="just"/>
            <a:endParaRPr lang="it-IT" sz="2200" dirty="0" smtClean="0"/>
          </a:p>
          <a:p>
            <a:pPr algn="just"/>
            <a:endParaRPr lang="it-IT" sz="2200" dirty="0" smtClean="0"/>
          </a:p>
          <a:p>
            <a:pPr algn="ctr"/>
            <a:r>
              <a:rPr lang="it-IT" sz="2200" dirty="0" smtClean="0"/>
              <a:t>istigazione </a:t>
            </a:r>
            <a:r>
              <a:rPr lang="it-IT" sz="2200" dirty="0"/>
              <a:t>a commettere il reato del </a:t>
            </a:r>
            <a:r>
              <a:rPr lang="it-IT" sz="2200" dirty="0" smtClean="0"/>
              <a:t>cliente</a:t>
            </a:r>
          </a:p>
          <a:p>
            <a:pPr algn="ctr"/>
            <a:r>
              <a:rPr lang="it-IT" sz="2200" dirty="0"/>
              <a:t>s</a:t>
            </a:r>
            <a:r>
              <a:rPr lang="it-IT" sz="2200" dirty="0" smtClean="0"/>
              <a:t>e la </a:t>
            </a:r>
            <a:r>
              <a:rPr lang="it-IT" sz="2200" dirty="0"/>
              <a:t>prestazione stessa </a:t>
            </a:r>
            <a:r>
              <a:rPr lang="it-IT" sz="2200" dirty="0" smtClean="0"/>
              <a:t>sia resa nell’ambito </a:t>
            </a:r>
            <a:r>
              <a:rPr lang="it-IT" sz="2200" dirty="0"/>
              <a:t>dei servizi </a:t>
            </a:r>
            <a:r>
              <a:rPr lang="it-IT" sz="2200" dirty="0" smtClean="0"/>
              <a:t>professionali</a:t>
            </a:r>
          </a:p>
        </p:txBody>
      </p:sp>
      <p:sp>
        <p:nvSpPr>
          <p:cNvPr id="3" name="Rettangolo arrotondato 2"/>
          <p:cNvSpPr/>
          <p:nvPr/>
        </p:nvSpPr>
        <p:spPr>
          <a:xfrm>
            <a:off x="2781480" y="3753036"/>
            <a:ext cx="3178325" cy="495855"/>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it-IT" sz="2200" dirty="0"/>
              <a:t>non </a:t>
            </a:r>
            <a:r>
              <a:rPr lang="it-IT" sz="2200" dirty="0" smtClean="0"/>
              <a:t>implica di per sé</a:t>
            </a:r>
            <a:endParaRPr lang="it-IT" sz="2200" dirty="0"/>
          </a:p>
        </p:txBody>
      </p:sp>
    </p:spTree>
    <p:extLst>
      <p:ext uri="{BB962C8B-B14F-4D97-AF65-F5344CB8AC3E}">
        <p14:creationId xmlns:p14="http://schemas.microsoft.com/office/powerpoint/2010/main" val="384627304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p:cNvSpPr/>
          <p:nvPr/>
        </p:nvSpPr>
        <p:spPr>
          <a:xfrm>
            <a:off x="323528" y="1703580"/>
            <a:ext cx="8424936" cy="4749756"/>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it-IT" sz="2400" dirty="0"/>
              <a:t>Diversamente, </a:t>
            </a:r>
            <a:r>
              <a:rPr lang="it-IT" sz="2400" dirty="0" smtClean="0"/>
              <a:t>qualora il </a:t>
            </a:r>
            <a:r>
              <a:rPr lang="it-IT" sz="2400" dirty="0"/>
              <a:t>commercialista </a:t>
            </a:r>
            <a:endParaRPr lang="it-IT" sz="2400" dirty="0" smtClean="0"/>
          </a:p>
          <a:p>
            <a:pPr marL="549275" indent="-285750">
              <a:buFont typeface="Arial" panose="020B0604020202020204" pitchFamily="34" charset="0"/>
              <a:buChar char="•"/>
            </a:pPr>
            <a:endParaRPr lang="it-IT" sz="2400" dirty="0" smtClean="0"/>
          </a:p>
          <a:p>
            <a:pPr marL="549275" indent="-285750">
              <a:buFont typeface="Arial" panose="020B0604020202020204" pitchFamily="34" charset="0"/>
              <a:buChar char="•"/>
            </a:pPr>
            <a:r>
              <a:rPr lang="it-IT" sz="2400" dirty="0" smtClean="0"/>
              <a:t>indichi </a:t>
            </a:r>
            <a:r>
              <a:rPr lang="it-IT" sz="2400" dirty="0"/>
              <a:t>in </a:t>
            </a:r>
            <a:r>
              <a:rPr lang="it-IT" sz="2400" dirty="0" smtClean="0"/>
              <a:t>concreto la via per adottare un espediente illecito</a:t>
            </a:r>
          </a:p>
          <a:p>
            <a:pPr marL="549275" indent="-285750">
              <a:buFont typeface="Arial" panose="020B0604020202020204" pitchFamily="34" charset="0"/>
              <a:buChar char="•"/>
            </a:pPr>
            <a:r>
              <a:rPr lang="it-IT" sz="2400" dirty="0"/>
              <a:t>o</a:t>
            </a:r>
            <a:r>
              <a:rPr lang="it-IT" sz="2400" dirty="0" smtClean="0"/>
              <a:t>, addirittura, lo adotti </a:t>
            </a:r>
            <a:r>
              <a:rPr lang="it-IT" sz="2400" dirty="0"/>
              <a:t>di </a:t>
            </a:r>
            <a:r>
              <a:rPr lang="it-IT" sz="2400" dirty="0" smtClean="0"/>
              <a:t>persona</a:t>
            </a:r>
          </a:p>
          <a:p>
            <a:endParaRPr lang="it-IT" sz="2400" dirty="0"/>
          </a:p>
          <a:p>
            <a:pPr algn="ctr"/>
            <a:r>
              <a:rPr lang="it-IT" sz="2400" dirty="0" smtClean="0"/>
              <a:t>quale </a:t>
            </a:r>
            <a:r>
              <a:rPr lang="it-IT" sz="2400" dirty="0"/>
              <a:t>mezzo fraudolento </a:t>
            </a:r>
            <a:endParaRPr lang="it-IT" sz="2400" dirty="0" smtClean="0"/>
          </a:p>
          <a:p>
            <a:pPr algn="ctr"/>
            <a:r>
              <a:rPr lang="it-IT" sz="2400" dirty="0" smtClean="0"/>
              <a:t>diretto </a:t>
            </a:r>
            <a:r>
              <a:rPr lang="it-IT" sz="2400" dirty="0"/>
              <a:t>a celare le reali condizioni economiche del </a:t>
            </a:r>
            <a:r>
              <a:rPr lang="it-IT" sz="2400" dirty="0" smtClean="0"/>
              <a:t>cliente,</a:t>
            </a:r>
            <a:endParaRPr lang="it-IT" sz="2400" dirty="0"/>
          </a:p>
          <a:p>
            <a:pPr algn="ctr"/>
            <a:r>
              <a:rPr lang="it-IT" sz="2400" dirty="0" smtClean="0"/>
              <a:t>si </a:t>
            </a:r>
            <a:r>
              <a:rPr lang="it-IT" sz="2400" dirty="0"/>
              <a:t>pone l’elemento </a:t>
            </a:r>
            <a:r>
              <a:rPr lang="it-IT" sz="2400" dirty="0" smtClean="0"/>
              <a:t>obiettivo di </a:t>
            </a:r>
          </a:p>
          <a:p>
            <a:pPr algn="ctr"/>
            <a:r>
              <a:rPr lang="it-IT" sz="2800" b="1" dirty="0" smtClean="0">
                <a:solidFill>
                  <a:srgbClr val="BA061B"/>
                </a:solidFill>
              </a:rPr>
              <a:t>incriminazione </a:t>
            </a:r>
            <a:r>
              <a:rPr lang="it-IT" sz="2800" b="1" dirty="0">
                <a:solidFill>
                  <a:srgbClr val="BA061B"/>
                </a:solidFill>
              </a:rPr>
              <a:t>per </a:t>
            </a:r>
            <a:r>
              <a:rPr lang="it-IT" sz="2800" b="1" dirty="0" smtClean="0">
                <a:solidFill>
                  <a:srgbClr val="BA061B"/>
                </a:solidFill>
              </a:rPr>
              <a:t>concorso </a:t>
            </a:r>
          </a:p>
          <a:p>
            <a:pPr algn="ctr"/>
            <a:r>
              <a:rPr lang="it-IT" sz="2400" dirty="0" smtClean="0"/>
              <a:t>in </a:t>
            </a:r>
            <a:r>
              <a:rPr lang="it-IT" sz="2400" dirty="0"/>
              <a:t>quanto </a:t>
            </a:r>
            <a:r>
              <a:rPr lang="it-IT" sz="2400" dirty="0" smtClean="0"/>
              <a:t>il </a:t>
            </a:r>
            <a:r>
              <a:rPr lang="it-IT" sz="2400" dirty="0"/>
              <a:t>contributo morale così configurato è dato dal </a:t>
            </a:r>
            <a:r>
              <a:rPr lang="it-IT" sz="2400" dirty="0" smtClean="0"/>
              <a:t>fatto che «la </a:t>
            </a:r>
            <a:r>
              <a:rPr lang="it-IT" sz="2400" dirty="0"/>
              <a:t>condotta esula </a:t>
            </a:r>
            <a:r>
              <a:rPr lang="it-IT" sz="2400" dirty="0" smtClean="0"/>
              <a:t>dall’ambito professionale»</a:t>
            </a:r>
            <a:endParaRPr lang="it-IT" sz="2400" dirty="0"/>
          </a:p>
        </p:txBody>
      </p:sp>
      <p:sp>
        <p:nvSpPr>
          <p:cNvPr id="7" name="CasellaDiTesto 6"/>
          <p:cNvSpPr txBox="1"/>
          <p:nvPr/>
        </p:nvSpPr>
        <p:spPr>
          <a:xfrm>
            <a:off x="1149896" y="407114"/>
            <a:ext cx="6844208" cy="830997"/>
          </a:xfrm>
          <a:prstGeom prst="rect">
            <a:avLst/>
          </a:prstGeom>
          <a:noFill/>
          <a:ln w="19050">
            <a:solidFill>
              <a:srgbClr val="8D0515"/>
            </a:solidFill>
          </a:ln>
        </p:spPr>
        <p:txBody>
          <a:bodyPr wrap="square" rtlCol="0">
            <a:spAutoFit/>
          </a:bodyPr>
          <a:lstStyle/>
          <a:p>
            <a:pPr algn="ctr"/>
            <a:r>
              <a:rPr lang="it-IT" sz="2400" dirty="0"/>
              <a:t>CONSIGLI </a:t>
            </a:r>
            <a:r>
              <a:rPr lang="it-IT" sz="2400" dirty="0" smtClean="0"/>
              <a:t>MALEVOLI</a:t>
            </a:r>
            <a:endParaRPr lang="it-IT" sz="2400" b="1" dirty="0" smtClean="0">
              <a:solidFill>
                <a:srgbClr val="8D0515"/>
              </a:solidFill>
            </a:endParaRPr>
          </a:p>
          <a:p>
            <a:pPr algn="ctr"/>
            <a:r>
              <a:rPr lang="it-IT" sz="2400" b="1" i="1" dirty="0" smtClean="0">
                <a:solidFill>
                  <a:srgbClr val="8D0515"/>
                </a:solidFill>
              </a:rPr>
              <a:t>Cassazione </a:t>
            </a:r>
            <a:r>
              <a:rPr lang="it-IT" sz="2400" b="1" i="1" dirty="0">
                <a:solidFill>
                  <a:srgbClr val="8D0515"/>
                </a:solidFill>
              </a:rPr>
              <a:t>Penale, sent. n. 12752/1998</a:t>
            </a:r>
          </a:p>
        </p:txBody>
      </p:sp>
    </p:spTree>
    <p:extLst>
      <p:ext uri="{BB962C8B-B14F-4D97-AF65-F5344CB8AC3E}">
        <p14:creationId xmlns:p14="http://schemas.microsoft.com/office/powerpoint/2010/main" val="1091360678"/>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1149896" y="407114"/>
            <a:ext cx="6844208" cy="830997"/>
          </a:xfrm>
          <a:prstGeom prst="rect">
            <a:avLst/>
          </a:prstGeom>
          <a:noFill/>
          <a:ln w="19050">
            <a:solidFill>
              <a:srgbClr val="8D0515"/>
            </a:solidFill>
          </a:ln>
        </p:spPr>
        <p:txBody>
          <a:bodyPr wrap="square" rtlCol="0">
            <a:spAutoFit/>
          </a:bodyPr>
          <a:lstStyle/>
          <a:p>
            <a:pPr algn="ctr"/>
            <a:r>
              <a:rPr lang="it-IT" sz="2400" dirty="0" smtClean="0"/>
              <a:t>DICHIARAZIONI MENDACI</a:t>
            </a:r>
            <a:endParaRPr lang="it-IT" sz="2400" b="1" dirty="0" smtClean="0">
              <a:solidFill>
                <a:srgbClr val="8D0515"/>
              </a:solidFill>
            </a:endParaRPr>
          </a:p>
          <a:p>
            <a:pPr algn="ctr"/>
            <a:r>
              <a:rPr lang="it-IT" sz="2400" b="1" i="1" dirty="0" smtClean="0">
                <a:solidFill>
                  <a:srgbClr val="8D0515"/>
                </a:solidFill>
              </a:rPr>
              <a:t>Cassazione </a:t>
            </a:r>
            <a:r>
              <a:rPr lang="it-IT" sz="2400" b="1" i="1" dirty="0">
                <a:solidFill>
                  <a:srgbClr val="8D0515"/>
                </a:solidFill>
              </a:rPr>
              <a:t>Penale, sent. n. </a:t>
            </a:r>
            <a:r>
              <a:rPr lang="it-IT" sz="2400" b="1" i="1" dirty="0" smtClean="0">
                <a:solidFill>
                  <a:srgbClr val="8D0515"/>
                </a:solidFill>
              </a:rPr>
              <a:t>19335/2015</a:t>
            </a:r>
            <a:endParaRPr lang="it-IT" sz="2400" b="1" i="1" dirty="0">
              <a:solidFill>
                <a:srgbClr val="8D0515"/>
              </a:solidFill>
            </a:endParaRPr>
          </a:p>
        </p:txBody>
      </p:sp>
      <p:graphicFrame>
        <p:nvGraphicFramePr>
          <p:cNvPr id="9" name="Diagramma 8"/>
          <p:cNvGraphicFramePr/>
          <p:nvPr>
            <p:extLst>
              <p:ext uri="{D42A27DB-BD31-4B8C-83A1-F6EECF244321}">
                <p14:modId xmlns:p14="http://schemas.microsoft.com/office/powerpoint/2010/main" val="1721895578"/>
              </p:ext>
            </p:extLst>
          </p:nvPr>
        </p:nvGraphicFramePr>
        <p:xfrm>
          <a:off x="1439652" y="1628800"/>
          <a:ext cx="6264696" cy="22766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5" name="Gruppo 4"/>
          <p:cNvGrpSpPr/>
          <p:nvPr/>
        </p:nvGrpSpPr>
        <p:grpSpPr>
          <a:xfrm>
            <a:off x="1081336" y="4221088"/>
            <a:ext cx="6912768" cy="886718"/>
            <a:chOff x="0" y="2375249"/>
            <a:chExt cx="6912768" cy="886718"/>
          </a:xfrm>
          <a:scene3d>
            <a:camera prst="orthographicFront"/>
            <a:lightRig rig="flat" dir="t"/>
          </a:scene3d>
        </p:grpSpPr>
        <p:sp>
          <p:nvSpPr>
            <p:cNvPr id="6" name="Rettangolo arrotondato 5"/>
            <p:cNvSpPr/>
            <p:nvPr/>
          </p:nvSpPr>
          <p:spPr>
            <a:xfrm>
              <a:off x="0" y="2375249"/>
              <a:ext cx="6912768" cy="886718"/>
            </a:xfrm>
            <a:prstGeom prst="roundRect">
              <a:avLst/>
            </a:prstGeom>
            <a:solidFill>
              <a:schemeClr val="accent1"/>
            </a:solidFill>
            <a:sp3d prstMaterial="dkEdge">
              <a:bevelT w="8200" h="38100"/>
            </a:sp3d>
          </p:spPr>
          <p:style>
            <a:lnRef idx="1">
              <a:schemeClr val="accent2"/>
            </a:lnRef>
            <a:fillRef idx="3">
              <a:schemeClr val="accent2"/>
            </a:fillRef>
            <a:effectRef idx="2">
              <a:schemeClr val="accent2"/>
            </a:effectRef>
            <a:fontRef idx="minor">
              <a:schemeClr val="lt1"/>
            </a:fontRef>
          </p:style>
        </p:sp>
        <p:sp>
          <p:nvSpPr>
            <p:cNvPr id="7" name="Rettangolo 6"/>
            <p:cNvSpPr/>
            <p:nvPr/>
          </p:nvSpPr>
          <p:spPr>
            <a:xfrm>
              <a:off x="43286" y="2418535"/>
              <a:ext cx="6826196" cy="800146"/>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it-IT" sz="2000" kern="1200" dirty="0" smtClean="0"/>
                <a:t>Il commercialista era ben consapevole del </a:t>
              </a:r>
              <a:r>
                <a:rPr lang="it-IT" sz="2000" i="1" kern="1200" dirty="0" smtClean="0"/>
                <a:t>modus operandi </a:t>
              </a:r>
              <a:r>
                <a:rPr lang="it-IT" sz="2000" kern="1200" dirty="0" smtClean="0"/>
                <a:t>della società, che assisteva sin dalla nascita, e delle irregolarità che erano state poste in </a:t>
              </a:r>
              <a:r>
                <a:rPr lang="it-IT" sz="2000" kern="1200" dirty="0" smtClean="0"/>
                <a:t>essere</a:t>
              </a:r>
              <a:endParaRPr lang="it-IT" sz="2400" kern="1200" dirty="0"/>
            </a:p>
          </p:txBody>
        </p:sp>
      </p:grpSp>
    </p:spTree>
    <p:extLst>
      <p:ext uri="{BB962C8B-B14F-4D97-AF65-F5344CB8AC3E}">
        <p14:creationId xmlns:p14="http://schemas.microsoft.com/office/powerpoint/2010/main" val="612253804"/>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1149896" y="407114"/>
            <a:ext cx="6844208" cy="1200329"/>
          </a:xfrm>
          <a:prstGeom prst="rect">
            <a:avLst/>
          </a:prstGeom>
          <a:noFill/>
          <a:ln w="19050">
            <a:solidFill>
              <a:srgbClr val="8D0515"/>
            </a:solidFill>
          </a:ln>
        </p:spPr>
        <p:txBody>
          <a:bodyPr wrap="square" rtlCol="0">
            <a:spAutoFit/>
          </a:bodyPr>
          <a:lstStyle/>
          <a:p>
            <a:pPr algn="ctr"/>
            <a:r>
              <a:rPr lang="it-IT" sz="2400" dirty="0" smtClean="0"/>
              <a:t>AUMENTO DI CAPITALE DELLA CONTROLLATA</a:t>
            </a:r>
            <a:endParaRPr lang="it-IT" sz="2400" b="1" dirty="0" smtClean="0">
              <a:solidFill>
                <a:srgbClr val="8D0515"/>
              </a:solidFill>
            </a:endParaRPr>
          </a:p>
          <a:p>
            <a:pPr algn="ctr"/>
            <a:r>
              <a:rPr lang="it-IT" sz="2400" b="1" i="1" dirty="0" smtClean="0">
                <a:solidFill>
                  <a:srgbClr val="8D0515"/>
                </a:solidFill>
              </a:rPr>
              <a:t>Cassazione </a:t>
            </a:r>
            <a:r>
              <a:rPr lang="it-IT" sz="2400" b="1" i="1" dirty="0">
                <a:solidFill>
                  <a:srgbClr val="8D0515"/>
                </a:solidFill>
              </a:rPr>
              <a:t>Penale, sent. n. </a:t>
            </a:r>
            <a:r>
              <a:rPr lang="it-IT" sz="2400" b="1" i="1" dirty="0" smtClean="0">
                <a:solidFill>
                  <a:srgbClr val="8D0515"/>
                </a:solidFill>
              </a:rPr>
              <a:t>40332/2013</a:t>
            </a:r>
            <a:endParaRPr lang="it-IT" sz="2400" b="1" i="1" dirty="0">
              <a:solidFill>
                <a:srgbClr val="8D0515"/>
              </a:solidFill>
            </a:endParaRPr>
          </a:p>
        </p:txBody>
      </p:sp>
      <p:graphicFrame>
        <p:nvGraphicFramePr>
          <p:cNvPr id="9" name="Diagramma 8"/>
          <p:cNvGraphicFramePr/>
          <p:nvPr>
            <p:extLst>
              <p:ext uri="{D42A27DB-BD31-4B8C-83A1-F6EECF244321}">
                <p14:modId xmlns:p14="http://schemas.microsoft.com/office/powerpoint/2010/main" val="482543009"/>
              </p:ext>
            </p:extLst>
          </p:nvPr>
        </p:nvGraphicFramePr>
        <p:xfrm>
          <a:off x="1043608" y="1484784"/>
          <a:ext cx="7056784" cy="28083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Freccia in giù 1"/>
          <p:cNvSpPr/>
          <p:nvPr/>
        </p:nvSpPr>
        <p:spPr>
          <a:xfrm>
            <a:off x="4283968" y="4364257"/>
            <a:ext cx="576064" cy="6480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nvGrpSpPr>
          <p:cNvPr id="5" name="Gruppo 4"/>
          <p:cNvGrpSpPr/>
          <p:nvPr/>
        </p:nvGrpSpPr>
        <p:grpSpPr>
          <a:xfrm>
            <a:off x="1081336" y="5151092"/>
            <a:ext cx="6912768" cy="1374252"/>
            <a:chOff x="0" y="2375249"/>
            <a:chExt cx="6912768" cy="886718"/>
          </a:xfrm>
          <a:scene3d>
            <a:camera prst="orthographicFront"/>
            <a:lightRig rig="flat" dir="t"/>
          </a:scene3d>
        </p:grpSpPr>
        <p:sp>
          <p:nvSpPr>
            <p:cNvPr id="6" name="Rettangolo arrotondato 5"/>
            <p:cNvSpPr/>
            <p:nvPr/>
          </p:nvSpPr>
          <p:spPr>
            <a:xfrm>
              <a:off x="0" y="2375249"/>
              <a:ext cx="6912768" cy="886718"/>
            </a:xfrm>
            <a:prstGeom prst="roundRect">
              <a:avLst/>
            </a:prstGeom>
            <a:solidFill>
              <a:schemeClr val="accent1"/>
            </a:solidFill>
            <a:sp3d prstMaterial="dkEdge">
              <a:bevelT w="8200" h="38100"/>
            </a:sp3d>
          </p:spPr>
          <p:style>
            <a:lnRef idx="1">
              <a:schemeClr val="accent2"/>
            </a:lnRef>
            <a:fillRef idx="3">
              <a:schemeClr val="accent2"/>
            </a:fillRef>
            <a:effectRef idx="2">
              <a:schemeClr val="accent2"/>
            </a:effectRef>
            <a:fontRef idx="minor">
              <a:schemeClr val="lt1"/>
            </a:fontRef>
          </p:style>
        </p:sp>
        <p:sp>
          <p:nvSpPr>
            <p:cNvPr id="7" name="Rettangolo 6"/>
            <p:cNvSpPr/>
            <p:nvPr/>
          </p:nvSpPr>
          <p:spPr>
            <a:xfrm>
              <a:off x="43286" y="2418535"/>
              <a:ext cx="6826196" cy="800146"/>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it-IT" sz="2000" kern="1200" dirty="0" smtClean="0"/>
                <a:t>L’attività di versamento di importanti somme di denaro a favore della suddetta hanno determinato </a:t>
              </a:r>
              <a:r>
                <a:rPr lang="it-IT" sz="2000" b="1" kern="1200" dirty="0" smtClean="0">
                  <a:solidFill>
                    <a:schemeClr val="accent6"/>
                  </a:solidFill>
                </a:rPr>
                <a:t>lo svuotamento delle casse della società che sarebbe fallita </a:t>
              </a:r>
              <a:r>
                <a:rPr lang="it-IT" sz="2000" kern="1200" dirty="0" smtClean="0"/>
                <a:t>poco dopo, nonché la distrazione di risorse finanziarie necessarie al soddisfacimento dei </a:t>
              </a:r>
              <a:r>
                <a:rPr lang="it-IT" sz="2000" kern="1200" dirty="0" smtClean="0"/>
                <a:t>creditori</a:t>
              </a:r>
              <a:endParaRPr lang="it-IT" sz="2400" kern="1200" dirty="0"/>
            </a:p>
          </p:txBody>
        </p:sp>
      </p:grpSp>
    </p:spTree>
    <p:extLst>
      <p:ext uri="{BB962C8B-B14F-4D97-AF65-F5344CB8AC3E}">
        <p14:creationId xmlns:p14="http://schemas.microsoft.com/office/powerpoint/2010/main" val="260591789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1149896" y="407114"/>
            <a:ext cx="6844208" cy="1200329"/>
          </a:xfrm>
          <a:prstGeom prst="rect">
            <a:avLst/>
          </a:prstGeom>
          <a:noFill/>
          <a:ln w="19050">
            <a:solidFill>
              <a:srgbClr val="8D0515"/>
            </a:solidFill>
          </a:ln>
        </p:spPr>
        <p:txBody>
          <a:bodyPr wrap="square" rtlCol="0">
            <a:spAutoFit/>
          </a:bodyPr>
          <a:lstStyle/>
          <a:p>
            <a:pPr algn="ctr"/>
            <a:r>
              <a:rPr lang="it-IT" sz="2400" dirty="0" smtClean="0"/>
              <a:t>E’ SUFFICIENTE ANCHE UN SEGMENTO DI ATTIVITA’ ILLECITA</a:t>
            </a:r>
            <a:endParaRPr lang="it-IT" sz="2400" b="1" dirty="0" smtClean="0">
              <a:solidFill>
                <a:srgbClr val="8D0515"/>
              </a:solidFill>
            </a:endParaRPr>
          </a:p>
          <a:p>
            <a:pPr algn="ctr"/>
            <a:r>
              <a:rPr lang="it-IT" sz="2400" b="1" i="1" dirty="0" smtClean="0">
                <a:solidFill>
                  <a:srgbClr val="8D0515"/>
                </a:solidFill>
              </a:rPr>
              <a:t>Cassazione </a:t>
            </a:r>
            <a:r>
              <a:rPr lang="it-IT" sz="2400" b="1" i="1" dirty="0">
                <a:solidFill>
                  <a:srgbClr val="8D0515"/>
                </a:solidFill>
              </a:rPr>
              <a:t>Penale, sent. n</a:t>
            </a:r>
            <a:r>
              <a:rPr lang="it-IT" sz="2400" b="1" i="1" dirty="0" smtClean="0">
                <a:solidFill>
                  <a:srgbClr val="8D0515"/>
                </a:solidFill>
              </a:rPr>
              <a:t>. 30412/2011</a:t>
            </a:r>
            <a:endParaRPr lang="it-IT" sz="2400" b="1" i="1" dirty="0">
              <a:solidFill>
                <a:srgbClr val="8D0515"/>
              </a:solidFill>
            </a:endParaRPr>
          </a:p>
        </p:txBody>
      </p:sp>
      <p:graphicFrame>
        <p:nvGraphicFramePr>
          <p:cNvPr id="9" name="Diagramma 8"/>
          <p:cNvGraphicFramePr/>
          <p:nvPr>
            <p:extLst>
              <p:ext uri="{D42A27DB-BD31-4B8C-83A1-F6EECF244321}">
                <p14:modId xmlns:p14="http://schemas.microsoft.com/office/powerpoint/2010/main" val="137986201"/>
              </p:ext>
            </p:extLst>
          </p:nvPr>
        </p:nvGraphicFramePr>
        <p:xfrm>
          <a:off x="107504" y="2780928"/>
          <a:ext cx="3456384" cy="1800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2" name="Diagramma 1"/>
          <p:cNvGraphicFramePr/>
          <p:nvPr>
            <p:extLst>
              <p:ext uri="{D42A27DB-BD31-4B8C-83A1-F6EECF244321}">
                <p14:modId xmlns:p14="http://schemas.microsoft.com/office/powerpoint/2010/main" val="1975177874"/>
              </p:ext>
            </p:extLst>
          </p:nvPr>
        </p:nvGraphicFramePr>
        <p:xfrm>
          <a:off x="2915816" y="1772816"/>
          <a:ext cx="6096000" cy="40640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14289382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1149896" y="407114"/>
            <a:ext cx="6844208" cy="1200329"/>
          </a:xfrm>
          <a:prstGeom prst="rect">
            <a:avLst/>
          </a:prstGeom>
          <a:noFill/>
          <a:ln w="19050">
            <a:solidFill>
              <a:srgbClr val="8D0515"/>
            </a:solidFill>
          </a:ln>
        </p:spPr>
        <p:txBody>
          <a:bodyPr wrap="square" rtlCol="0">
            <a:spAutoFit/>
          </a:bodyPr>
          <a:lstStyle/>
          <a:p>
            <a:pPr algn="ctr"/>
            <a:r>
              <a:rPr lang="it-IT" sz="2400" dirty="0" smtClean="0"/>
              <a:t>QUALE CONSAPEVOLEZZA DEL PROFESSIONISTA?</a:t>
            </a:r>
            <a:endParaRPr lang="it-IT" sz="2400" b="1" dirty="0" smtClean="0">
              <a:solidFill>
                <a:srgbClr val="8D0515"/>
              </a:solidFill>
            </a:endParaRPr>
          </a:p>
          <a:p>
            <a:pPr algn="ctr"/>
            <a:r>
              <a:rPr lang="it-IT" sz="2400" b="1" i="1" dirty="0" smtClean="0">
                <a:solidFill>
                  <a:srgbClr val="8D0515"/>
                </a:solidFill>
              </a:rPr>
              <a:t>Cassazione Penale, </a:t>
            </a:r>
            <a:r>
              <a:rPr lang="it-IT" sz="2400" b="1" i="1" dirty="0" err="1" smtClean="0">
                <a:solidFill>
                  <a:srgbClr val="8D0515"/>
                </a:solidFill>
              </a:rPr>
              <a:t>sent</a:t>
            </a:r>
            <a:r>
              <a:rPr lang="it-IT" sz="2400" b="1" i="1" dirty="0" smtClean="0">
                <a:solidFill>
                  <a:srgbClr val="8D0515"/>
                </a:solidFill>
              </a:rPr>
              <a:t>. n. 12414/2016</a:t>
            </a:r>
            <a:endParaRPr lang="it-IT" sz="2400" b="1" i="1" dirty="0">
              <a:solidFill>
                <a:srgbClr val="8D0515"/>
              </a:solidFill>
            </a:endParaRPr>
          </a:p>
        </p:txBody>
      </p:sp>
      <p:graphicFrame>
        <p:nvGraphicFramePr>
          <p:cNvPr id="9" name="Diagramma 8"/>
          <p:cNvGraphicFramePr/>
          <p:nvPr>
            <p:extLst>
              <p:ext uri="{D42A27DB-BD31-4B8C-83A1-F6EECF244321}">
                <p14:modId xmlns:p14="http://schemas.microsoft.com/office/powerpoint/2010/main" val="3608055474"/>
              </p:ext>
            </p:extLst>
          </p:nvPr>
        </p:nvGraphicFramePr>
        <p:xfrm>
          <a:off x="1043608" y="1844824"/>
          <a:ext cx="7056784" cy="28083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0591789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p:cNvSpPr/>
          <p:nvPr/>
        </p:nvSpPr>
        <p:spPr>
          <a:xfrm>
            <a:off x="323528" y="2346106"/>
            <a:ext cx="8424936" cy="4107230"/>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just"/>
            <a:r>
              <a:rPr lang="it-IT" sz="2400" dirty="0"/>
              <a:t>“L’elemento soggettivo del delitto di bancarotta, </a:t>
            </a:r>
            <a:r>
              <a:rPr lang="it-IT" sz="2400" dirty="0" smtClean="0"/>
              <a:t>per giurisprudenza </a:t>
            </a:r>
            <a:r>
              <a:rPr lang="it-IT" sz="2400" dirty="0"/>
              <a:t>costante, è costituito dal </a:t>
            </a:r>
            <a:r>
              <a:rPr lang="it-IT" sz="2400" b="1" dirty="0"/>
              <a:t>dolo generico</a:t>
            </a:r>
            <a:r>
              <a:rPr lang="it-IT" sz="2400" dirty="0"/>
              <a:t>, per la </a:t>
            </a:r>
            <a:r>
              <a:rPr lang="it-IT" sz="2400" dirty="0" smtClean="0"/>
              <a:t>cui sussistenza </a:t>
            </a:r>
            <a:r>
              <a:rPr lang="it-IT" sz="2400" dirty="0"/>
              <a:t>non è neppure necessaria la consapevolezza dello </a:t>
            </a:r>
            <a:r>
              <a:rPr lang="it-IT" sz="2400" dirty="0" smtClean="0"/>
              <a:t>stato di </a:t>
            </a:r>
            <a:r>
              <a:rPr lang="it-IT" sz="2400" dirty="0"/>
              <a:t>insolvenza dell’impresa, né lo scopo di recare pregiudizio </a:t>
            </a:r>
            <a:r>
              <a:rPr lang="it-IT" sz="2400" dirty="0" smtClean="0"/>
              <a:t>ai creditori</a:t>
            </a:r>
            <a:r>
              <a:rPr lang="it-IT" sz="2400" dirty="0"/>
              <a:t>, </a:t>
            </a:r>
            <a:r>
              <a:rPr lang="it-IT" sz="2400" b="1" dirty="0">
                <a:solidFill>
                  <a:srgbClr val="0070C0"/>
                </a:solidFill>
              </a:rPr>
              <a:t>essendo sufficiente la consapevole volontà di dare </a:t>
            </a:r>
            <a:r>
              <a:rPr lang="it-IT" sz="2400" b="1" dirty="0" smtClean="0">
                <a:solidFill>
                  <a:srgbClr val="0070C0"/>
                </a:solidFill>
              </a:rPr>
              <a:t>al patrimonio </a:t>
            </a:r>
            <a:r>
              <a:rPr lang="it-IT" sz="2400" b="1" dirty="0">
                <a:solidFill>
                  <a:srgbClr val="0070C0"/>
                </a:solidFill>
              </a:rPr>
              <a:t>sociale una destinazione diversa da quella di </a:t>
            </a:r>
            <a:r>
              <a:rPr lang="it-IT" sz="2400" b="1" dirty="0" smtClean="0">
                <a:solidFill>
                  <a:srgbClr val="0070C0"/>
                </a:solidFill>
              </a:rPr>
              <a:t>garanzia delle </a:t>
            </a:r>
            <a:r>
              <a:rPr lang="it-IT" sz="2400" b="1" dirty="0">
                <a:solidFill>
                  <a:srgbClr val="0070C0"/>
                </a:solidFill>
              </a:rPr>
              <a:t>obbligazioni </a:t>
            </a:r>
            <a:r>
              <a:rPr lang="it-IT" sz="2400" b="1" dirty="0" smtClean="0">
                <a:solidFill>
                  <a:srgbClr val="0070C0"/>
                </a:solidFill>
              </a:rPr>
              <a:t>contratte</a:t>
            </a:r>
            <a:r>
              <a:rPr lang="it-IT" sz="2400" b="1" dirty="0" smtClean="0">
                <a:solidFill>
                  <a:srgbClr val="0070C0"/>
                </a:solidFill>
              </a:rPr>
              <a:t>»</a:t>
            </a:r>
            <a:endParaRPr lang="it-IT" sz="2400" b="1" dirty="0" smtClean="0">
              <a:solidFill>
                <a:srgbClr val="0070C0"/>
              </a:solidFill>
            </a:endParaRPr>
          </a:p>
          <a:p>
            <a:pPr algn="just"/>
            <a:endParaRPr lang="it-IT" sz="2400" dirty="0"/>
          </a:p>
        </p:txBody>
      </p:sp>
      <p:sp>
        <p:nvSpPr>
          <p:cNvPr id="7" name="CasellaDiTesto 6"/>
          <p:cNvSpPr txBox="1"/>
          <p:nvPr/>
        </p:nvSpPr>
        <p:spPr>
          <a:xfrm>
            <a:off x="1149896" y="407114"/>
            <a:ext cx="6950496" cy="1200329"/>
          </a:xfrm>
          <a:prstGeom prst="rect">
            <a:avLst/>
          </a:prstGeom>
          <a:noFill/>
          <a:ln w="19050">
            <a:solidFill>
              <a:srgbClr val="8D0515"/>
            </a:solidFill>
          </a:ln>
        </p:spPr>
        <p:txBody>
          <a:bodyPr wrap="square" rtlCol="0">
            <a:spAutoFit/>
          </a:bodyPr>
          <a:lstStyle/>
          <a:p>
            <a:pPr algn="ctr"/>
            <a:r>
              <a:rPr lang="it-IT" sz="2400" dirty="0" smtClean="0"/>
              <a:t>CONSAPEVOLEZZA SI…</a:t>
            </a:r>
          </a:p>
          <a:p>
            <a:pPr algn="ctr"/>
            <a:r>
              <a:rPr lang="it-IT" sz="2400" b="1" i="1" dirty="0" smtClean="0">
                <a:solidFill>
                  <a:srgbClr val="8D0515"/>
                </a:solidFill>
              </a:rPr>
              <a:t>Cassazione Penale, </a:t>
            </a:r>
            <a:r>
              <a:rPr lang="it-IT" sz="2400" b="1" i="1" dirty="0" err="1" smtClean="0">
                <a:solidFill>
                  <a:srgbClr val="8D0515"/>
                </a:solidFill>
              </a:rPr>
              <a:t>sent</a:t>
            </a:r>
            <a:r>
              <a:rPr lang="it-IT" sz="2400" b="1" i="1" dirty="0" smtClean="0">
                <a:solidFill>
                  <a:srgbClr val="8D0515"/>
                </a:solidFill>
              </a:rPr>
              <a:t>. n. 52077/2014</a:t>
            </a:r>
            <a:endParaRPr lang="it-IT" sz="2400" b="1" i="1" dirty="0">
              <a:solidFill>
                <a:srgbClr val="8D0515"/>
              </a:solidFill>
            </a:endParaRPr>
          </a:p>
          <a:p>
            <a:pPr algn="ctr"/>
            <a:endParaRPr lang="it-IT" sz="2400" b="1" dirty="0" smtClean="0">
              <a:solidFill>
                <a:srgbClr val="8D0515"/>
              </a:solidFill>
            </a:endParaRPr>
          </a:p>
        </p:txBody>
      </p:sp>
    </p:spTree>
    <p:extLst>
      <p:ext uri="{BB962C8B-B14F-4D97-AF65-F5344CB8AC3E}">
        <p14:creationId xmlns:p14="http://schemas.microsoft.com/office/powerpoint/2010/main" val="22169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asellaDiTesto 6"/>
          <p:cNvSpPr txBox="1"/>
          <p:nvPr/>
        </p:nvSpPr>
        <p:spPr>
          <a:xfrm>
            <a:off x="1149896" y="407114"/>
            <a:ext cx="6844208" cy="830997"/>
          </a:xfrm>
          <a:prstGeom prst="rect">
            <a:avLst/>
          </a:prstGeom>
          <a:noFill/>
          <a:ln w="19050">
            <a:solidFill>
              <a:srgbClr val="8D0515"/>
            </a:solidFill>
          </a:ln>
        </p:spPr>
        <p:txBody>
          <a:bodyPr wrap="square" rtlCol="0">
            <a:spAutoFit/>
          </a:bodyPr>
          <a:lstStyle/>
          <a:p>
            <a:pPr algn="ctr"/>
            <a:r>
              <a:rPr lang="it-IT" sz="2400" dirty="0" smtClean="0"/>
              <a:t>…MA ANCHE DOLO EVENTUALE?</a:t>
            </a:r>
          </a:p>
          <a:p>
            <a:pPr algn="ctr"/>
            <a:r>
              <a:rPr lang="it-IT" sz="2400" b="1" i="1" dirty="0" smtClean="0">
                <a:solidFill>
                  <a:srgbClr val="8D0515"/>
                </a:solidFill>
              </a:rPr>
              <a:t>Cassazione Penale, </a:t>
            </a:r>
            <a:r>
              <a:rPr lang="it-IT" sz="2400" b="1" i="1" dirty="0" err="1" smtClean="0">
                <a:solidFill>
                  <a:srgbClr val="8D0515"/>
                </a:solidFill>
              </a:rPr>
              <a:t>sent</a:t>
            </a:r>
            <a:r>
              <a:rPr lang="it-IT" sz="2400" b="1" i="1" dirty="0" smtClean="0">
                <a:solidFill>
                  <a:srgbClr val="8D0515"/>
                </a:solidFill>
              </a:rPr>
              <a:t>. n.10941/1996</a:t>
            </a:r>
          </a:p>
        </p:txBody>
      </p:sp>
      <p:graphicFrame>
        <p:nvGraphicFramePr>
          <p:cNvPr id="2" name="Diagramma 1"/>
          <p:cNvGraphicFramePr/>
          <p:nvPr>
            <p:extLst>
              <p:ext uri="{D42A27DB-BD31-4B8C-83A1-F6EECF244321}">
                <p14:modId xmlns:p14="http://schemas.microsoft.com/office/powerpoint/2010/main" val="3027570364"/>
              </p:ext>
            </p:extLst>
          </p:nvPr>
        </p:nvGraphicFramePr>
        <p:xfrm>
          <a:off x="0" y="1412776"/>
          <a:ext cx="9252520" cy="53285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Ovale 2"/>
          <p:cNvSpPr/>
          <p:nvPr/>
        </p:nvSpPr>
        <p:spPr>
          <a:xfrm>
            <a:off x="5580112" y="1700808"/>
            <a:ext cx="3312368" cy="2448272"/>
          </a:xfrm>
          <a:prstGeom prst="ellips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it-IT" dirty="0">
                <a:solidFill>
                  <a:srgbClr val="FFFF00"/>
                </a:solidFill>
              </a:rPr>
              <a:t>Il dolo nel reato di bancarotta fraudolenta è generico e pertanto </a:t>
            </a:r>
            <a:r>
              <a:rPr lang="it-IT" b="1" dirty="0" smtClean="0">
                <a:solidFill>
                  <a:srgbClr val="FFFF00"/>
                </a:solidFill>
              </a:rPr>
              <a:t>può </a:t>
            </a:r>
            <a:r>
              <a:rPr lang="it-IT" b="1" dirty="0">
                <a:solidFill>
                  <a:srgbClr val="FFFF00"/>
                </a:solidFill>
              </a:rPr>
              <a:t>essere anche </a:t>
            </a:r>
            <a:r>
              <a:rPr lang="it-IT" b="1" dirty="0" smtClean="0">
                <a:solidFill>
                  <a:srgbClr val="FFFF00"/>
                </a:solidFill>
              </a:rPr>
              <a:t>eventuale</a:t>
            </a:r>
            <a:r>
              <a:rPr lang="it-IT" dirty="0" smtClean="0">
                <a:solidFill>
                  <a:srgbClr val="FFFF00"/>
                </a:solidFill>
              </a:rPr>
              <a:t> </a:t>
            </a:r>
            <a:endParaRPr lang="it-IT" dirty="0">
              <a:solidFill>
                <a:srgbClr val="FFFF00"/>
              </a:solidFill>
            </a:endParaRPr>
          </a:p>
        </p:txBody>
      </p:sp>
    </p:spTree>
    <p:extLst>
      <p:ext uri="{BB962C8B-B14F-4D97-AF65-F5344CB8AC3E}">
        <p14:creationId xmlns:p14="http://schemas.microsoft.com/office/powerpoint/2010/main" val="2977356595"/>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1149896" y="407114"/>
            <a:ext cx="6844208" cy="830997"/>
          </a:xfrm>
          <a:prstGeom prst="rect">
            <a:avLst/>
          </a:prstGeom>
          <a:noFill/>
          <a:ln w="19050">
            <a:solidFill>
              <a:srgbClr val="8D0515"/>
            </a:solidFill>
          </a:ln>
        </p:spPr>
        <p:txBody>
          <a:bodyPr wrap="square" rtlCol="0">
            <a:spAutoFit/>
          </a:bodyPr>
          <a:lstStyle/>
          <a:p>
            <a:pPr algn="ctr"/>
            <a:r>
              <a:rPr lang="it-IT" sz="2400" dirty="0" smtClean="0"/>
              <a:t>CONCORSO IN FRODE FISCALE</a:t>
            </a:r>
            <a:endParaRPr lang="it-IT" sz="2400" b="1" dirty="0" smtClean="0">
              <a:solidFill>
                <a:srgbClr val="8D0515"/>
              </a:solidFill>
            </a:endParaRPr>
          </a:p>
          <a:p>
            <a:pPr algn="ctr"/>
            <a:r>
              <a:rPr lang="it-IT" sz="2400" b="1" i="1" dirty="0" smtClean="0">
                <a:solidFill>
                  <a:srgbClr val="8D0515"/>
                </a:solidFill>
              </a:rPr>
              <a:t>Cassazione Penale, </a:t>
            </a:r>
            <a:r>
              <a:rPr lang="it-IT" sz="2400" b="1" i="1" dirty="0" err="1" smtClean="0">
                <a:solidFill>
                  <a:srgbClr val="8D0515"/>
                </a:solidFill>
              </a:rPr>
              <a:t>sent</a:t>
            </a:r>
            <a:r>
              <a:rPr lang="it-IT" sz="2400" b="1" i="1" dirty="0" smtClean="0">
                <a:solidFill>
                  <a:srgbClr val="8D0515"/>
                </a:solidFill>
              </a:rPr>
              <a:t>. n. 17418/2016</a:t>
            </a:r>
            <a:endParaRPr lang="it-IT" sz="2400" b="1" i="1" dirty="0">
              <a:solidFill>
                <a:srgbClr val="8D0515"/>
              </a:solidFill>
            </a:endParaRPr>
          </a:p>
        </p:txBody>
      </p:sp>
      <p:graphicFrame>
        <p:nvGraphicFramePr>
          <p:cNvPr id="2" name="Diagramma 1"/>
          <p:cNvGraphicFramePr/>
          <p:nvPr>
            <p:extLst>
              <p:ext uri="{D42A27DB-BD31-4B8C-83A1-F6EECF244321}">
                <p14:modId xmlns:p14="http://schemas.microsoft.com/office/powerpoint/2010/main" val="988389469"/>
              </p:ext>
            </p:extLst>
          </p:nvPr>
        </p:nvGraphicFramePr>
        <p:xfrm>
          <a:off x="107504" y="1238111"/>
          <a:ext cx="8928992" cy="55032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97790810"/>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Diagramma 8"/>
          <p:cNvGraphicFramePr/>
          <p:nvPr>
            <p:extLst>
              <p:ext uri="{D42A27DB-BD31-4B8C-83A1-F6EECF244321}">
                <p14:modId xmlns:p14="http://schemas.microsoft.com/office/powerpoint/2010/main" val="4033006591"/>
              </p:ext>
            </p:extLst>
          </p:nvPr>
        </p:nvGraphicFramePr>
        <p:xfrm>
          <a:off x="1033736" y="1988840"/>
          <a:ext cx="7056784" cy="28083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CasellaDiTesto 4"/>
          <p:cNvSpPr txBox="1"/>
          <p:nvPr/>
        </p:nvSpPr>
        <p:spPr>
          <a:xfrm>
            <a:off x="1043608" y="407114"/>
            <a:ext cx="6844208" cy="1200329"/>
          </a:xfrm>
          <a:prstGeom prst="rect">
            <a:avLst/>
          </a:prstGeom>
          <a:noFill/>
          <a:ln w="19050">
            <a:solidFill>
              <a:srgbClr val="8D0515"/>
            </a:solidFill>
          </a:ln>
        </p:spPr>
        <p:txBody>
          <a:bodyPr wrap="square" rtlCol="0">
            <a:spAutoFit/>
          </a:bodyPr>
          <a:lstStyle/>
          <a:p>
            <a:pPr algn="ctr"/>
            <a:r>
              <a:rPr lang="it-IT" sz="2400" dirty="0" smtClean="0"/>
              <a:t>(FINALMENTE</a:t>
            </a:r>
            <a:r>
              <a:rPr lang="it-IT" sz="2400" dirty="0" smtClean="0"/>
              <a:t>)… </a:t>
            </a:r>
            <a:r>
              <a:rPr lang="it-IT" sz="2400" dirty="0" smtClean="0"/>
              <a:t>UNA SENTENZA ESIMENTE</a:t>
            </a:r>
          </a:p>
          <a:p>
            <a:pPr algn="ctr"/>
            <a:r>
              <a:rPr lang="it-IT" sz="2400" b="1" i="1" dirty="0" smtClean="0">
                <a:solidFill>
                  <a:srgbClr val="8D0515"/>
                </a:solidFill>
              </a:rPr>
              <a:t>Tribunale di Sondrio, </a:t>
            </a:r>
            <a:r>
              <a:rPr lang="it-IT" sz="2400" b="1" i="1" dirty="0" err="1" smtClean="0">
                <a:solidFill>
                  <a:srgbClr val="8D0515"/>
                </a:solidFill>
              </a:rPr>
              <a:t>sent</a:t>
            </a:r>
            <a:r>
              <a:rPr lang="it-IT" sz="2400" b="1" i="1" dirty="0" smtClean="0">
                <a:solidFill>
                  <a:srgbClr val="8D0515"/>
                </a:solidFill>
              </a:rPr>
              <a:t>. n. 242 del 20 ottobre 2016</a:t>
            </a:r>
            <a:endParaRPr lang="it-IT" sz="2400" b="1" i="1" dirty="0">
              <a:solidFill>
                <a:srgbClr val="8D0515"/>
              </a:solidFill>
            </a:endParaRPr>
          </a:p>
        </p:txBody>
      </p:sp>
    </p:spTree>
    <p:extLst>
      <p:ext uri="{BB962C8B-B14F-4D97-AF65-F5344CB8AC3E}">
        <p14:creationId xmlns:p14="http://schemas.microsoft.com/office/powerpoint/2010/main" val="42472076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p:cNvSpPr txBox="1"/>
          <p:nvPr/>
        </p:nvSpPr>
        <p:spPr>
          <a:xfrm>
            <a:off x="1149896" y="407114"/>
            <a:ext cx="6844208" cy="461665"/>
          </a:xfrm>
          <a:prstGeom prst="rect">
            <a:avLst/>
          </a:prstGeom>
          <a:noFill/>
          <a:ln w="19050">
            <a:solidFill>
              <a:srgbClr val="8D0515"/>
            </a:solidFill>
          </a:ln>
        </p:spPr>
        <p:txBody>
          <a:bodyPr wrap="square" rtlCol="0">
            <a:spAutoFit/>
          </a:bodyPr>
          <a:lstStyle/>
          <a:p>
            <a:pPr algn="ctr"/>
            <a:r>
              <a:rPr lang="it-IT" sz="2400" dirty="0" smtClean="0"/>
              <a:t>La responsabilità concorsuale del consulente</a:t>
            </a:r>
            <a:endParaRPr lang="it-IT" sz="2400" b="1" i="1" dirty="0">
              <a:solidFill>
                <a:srgbClr val="8D0515"/>
              </a:solidFill>
            </a:endParaRPr>
          </a:p>
        </p:txBody>
      </p:sp>
      <p:sp>
        <p:nvSpPr>
          <p:cNvPr id="2" name="Ovale 1"/>
          <p:cNvSpPr/>
          <p:nvPr/>
        </p:nvSpPr>
        <p:spPr>
          <a:xfrm>
            <a:off x="899592" y="3573016"/>
            <a:ext cx="3590568" cy="24482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i="1" dirty="0"/>
              <a:t>«Quando più persone concorrono nel medesimo reato, ciascuna di esse soggiace alla pena per questo </a:t>
            </a:r>
            <a:r>
              <a:rPr lang="it-IT" i="1" dirty="0" smtClean="0"/>
              <a:t>stabilita»</a:t>
            </a:r>
            <a:endParaRPr lang="it-IT" i="1" dirty="0"/>
          </a:p>
        </p:txBody>
      </p:sp>
      <p:sp>
        <p:nvSpPr>
          <p:cNvPr id="4" name="Rettangolo 3"/>
          <p:cNvSpPr/>
          <p:nvPr/>
        </p:nvSpPr>
        <p:spPr>
          <a:xfrm>
            <a:off x="5220072" y="1313138"/>
            <a:ext cx="1837928" cy="14401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a:solidFill>
                  <a:schemeClr val="accent6"/>
                </a:solidFill>
              </a:rPr>
              <a:t>Modello unitario</a:t>
            </a:r>
          </a:p>
          <a:p>
            <a:pPr algn="ctr"/>
            <a:r>
              <a:rPr lang="it-IT" b="1" dirty="0">
                <a:solidFill>
                  <a:schemeClr val="accent6"/>
                </a:solidFill>
              </a:rPr>
              <a:t>art.110 c.p.</a:t>
            </a:r>
          </a:p>
        </p:txBody>
      </p:sp>
      <p:pic>
        <p:nvPicPr>
          <p:cNvPr id="6" name="Immagin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80562" y="4005064"/>
            <a:ext cx="2619375" cy="1743075"/>
          </a:xfrm>
          <a:prstGeom prst="rect">
            <a:avLst/>
          </a:prstGeom>
        </p:spPr>
      </p:pic>
      <p:pic>
        <p:nvPicPr>
          <p:cNvPr id="8" name="Immagin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5576" y="1124744"/>
            <a:ext cx="3367286" cy="2244857"/>
          </a:xfrm>
          <a:prstGeom prst="rect">
            <a:avLst/>
          </a:prstGeom>
        </p:spPr>
      </p:pic>
    </p:spTree>
    <p:extLst>
      <p:ext uri="{BB962C8B-B14F-4D97-AF65-F5344CB8AC3E}">
        <p14:creationId xmlns:p14="http://schemas.microsoft.com/office/powerpoint/2010/main" val="3228744361"/>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1043608" y="407114"/>
            <a:ext cx="6844208" cy="1200329"/>
          </a:xfrm>
          <a:prstGeom prst="rect">
            <a:avLst/>
          </a:prstGeom>
          <a:noFill/>
          <a:ln w="19050">
            <a:solidFill>
              <a:srgbClr val="8D0515"/>
            </a:solidFill>
          </a:ln>
        </p:spPr>
        <p:txBody>
          <a:bodyPr wrap="square" rtlCol="0">
            <a:spAutoFit/>
          </a:bodyPr>
          <a:lstStyle/>
          <a:p>
            <a:pPr algn="ctr"/>
            <a:r>
              <a:rPr lang="it-IT" sz="2400" dirty="0" smtClean="0"/>
              <a:t>(FINALMENTE).. UNA SENTENZA ESIMENTE</a:t>
            </a:r>
          </a:p>
          <a:p>
            <a:pPr algn="ctr"/>
            <a:r>
              <a:rPr lang="it-IT" sz="2400" b="1" i="1" dirty="0" smtClean="0">
                <a:solidFill>
                  <a:srgbClr val="8D0515"/>
                </a:solidFill>
              </a:rPr>
              <a:t>Tribunale di Sondrio, </a:t>
            </a:r>
            <a:r>
              <a:rPr lang="it-IT" sz="2400" b="1" i="1" dirty="0" err="1" smtClean="0">
                <a:solidFill>
                  <a:srgbClr val="8D0515"/>
                </a:solidFill>
              </a:rPr>
              <a:t>sent</a:t>
            </a:r>
            <a:r>
              <a:rPr lang="it-IT" sz="2400" b="1" i="1" dirty="0" smtClean="0">
                <a:solidFill>
                  <a:srgbClr val="8D0515"/>
                </a:solidFill>
              </a:rPr>
              <a:t>. n. 242 del 20 ottobre 2016</a:t>
            </a:r>
            <a:endParaRPr lang="it-IT" sz="2400" b="1" i="1" dirty="0">
              <a:solidFill>
                <a:srgbClr val="8D0515"/>
              </a:solidFill>
            </a:endParaRPr>
          </a:p>
        </p:txBody>
      </p:sp>
      <p:graphicFrame>
        <p:nvGraphicFramePr>
          <p:cNvPr id="2" name="Diagramma 1"/>
          <p:cNvGraphicFramePr/>
          <p:nvPr>
            <p:extLst>
              <p:ext uri="{D42A27DB-BD31-4B8C-83A1-F6EECF244321}">
                <p14:modId xmlns:p14="http://schemas.microsoft.com/office/powerpoint/2010/main" val="2074925482"/>
              </p:ext>
            </p:extLst>
          </p:nvPr>
        </p:nvGraphicFramePr>
        <p:xfrm>
          <a:off x="1043608" y="1640654"/>
          <a:ext cx="6844208" cy="49566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79775838"/>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1043608" y="407114"/>
            <a:ext cx="6844208" cy="1200329"/>
          </a:xfrm>
          <a:prstGeom prst="rect">
            <a:avLst/>
          </a:prstGeom>
          <a:noFill/>
          <a:ln w="19050">
            <a:solidFill>
              <a:srgbClr val="8D0515"/>
            </a:solidFill>
          </a:ln>
        </p:spPr>
        <p:txBody>
          <a:bodyPr wrap="square" rtlCol="0">
            <a:spAutoFit/>
          </a:bodyPr>
          <a:lstStyle/>
          <a:p>
            <a:pPr algn="ctr"/>
            <a:r>
              <a:rPr lang="it-IT" sz="2400" dirty="0" smtClean="0"/>
              <a:t>(FINALMENTE).. UNA SENTENZA ESIMENTE</a:t>
            </a:r>
          </a:p>
          <a:p>
            <a:pPr algn="ctr"/>
            <a:r>
              <a:rPr lang="it-IT" sz="2400" b="1" i="1" dirty="0" smtClean="0">
                <a:solidFill>
                  <a:srgbClr val="8D0515"/>
                </a:solidFill>
              </a:rPr>
              <a:t>Tribunale di Sondrio, </a:t>
            </a:r>
            <a:r>
              <a:rPr lang="it-IT" sz="2400" b="1" i="1" dirty="0" err="1" smtClean="0">
                <a:solidFill>
                  <a:srgbClr val="8D0515"/>
                </a:solidFill>
              </a:rPr>
              <a:t>sent</a:t>
            </a:r>
            <a:r>
              <a:rPr lang="it-IT" sz="2400" b="1" i="1" dirty="0" smtClean="0">
                <a:solidFill>
                  <a:srgbClr val="8D0515"/>
                </a:solidFill>
              </a:rPr>
              <a:t>. n. 242 del 20 ottobre 2016</a:t>
            </a:r>
            <a:endParaRPr lang="it-IT" sz="2400" b="1" i="1" dirty="0">
              <a:solidFill>
                <a:srgbClr val="8D0515"/>
              </a:solidFill>
            </a:endParaRPr>
          </a:p>
        </p:txBody>
      </p:sp>
      <p:graphicFrame>
        <p:nvGraphicFramePr>
          <p:cNvPr id="5" name="Diagramma 4"/>
          <p:cNvGraphicFramePr/>
          <p:nvPr>
            <p:extLst>
              <p:ext uri="{D42A27DB-BD31-4B8C-83A1-F6EECF244321}">
                <p14:modId xmlns:p14="http://schemas.microsoft.com/office/powerpoint/2010/main" val="3229752625"/>
              </p:ext>
            </p:extLst>
          </p:nvPr>
        </p:nvGraphicFramePr>
        <p:xfrm>
          <a:off x="757536" y="1700808"/>
          <a:ext cx="7270848" cy="45680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01893856"/>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Diagramma 8"/>
          <p:cNvGraphicFramePr/>
          <p:nvPr>
            <p:extLst>
              <p:ext uri="{D42A27DB-BD31-4B8C-83A1-F6EECF244321}">
                <p14:modId xmlns:p14="http://schemas.microsoft.com/office/powerpoint/2010/main" val="2769276268"/>
              </p:ext>
            </p:extLst>
          </p:nvPr>
        </p:nvGraphicFramePr>
        <p:xfrm>
          <a:off x="1017825" y="1628800"/>
          <a:ext cx="7056784" cy="28083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CasellaDiTesto 4"/>
          <p:cNvSpPr txBox="1"/>
          <p:nvPr/>
        </p:nvSpPr>
        <p:spPr>
          <a:xfrm>
            <a:off x="1043608" y="407114"/>
            <a:ext cx="6844208" cy="830997"/>
          </a:xfrm>
          <a:prstGeom prst="rect">
            <a:avLst/>
          </a:prstGeom>
          <a:noFill/>
          <a:ln w="19050">
            <a:solidFill>
              <a:srgbClr val="8D0515"/>
            </a:solidFill>
          </a:ln>
        </p:spPr>
        <p:txBody>
          <a:bodyPr wrap="square" rtlCol="0">
            <a:spAutoFit/>
          </a:bodyPr>
          <a:lstStyle/>
          <a:p>
            <a:pPr algn="ctr"/>
            <a:r>
              <a:rPr lang="it-IT" sz="2400" dirty="0" smtClean="0"/>
              <a:t>ANCORA..CONSIGLI (?)…CONSAPEVOLI!</a:t>
            </a:r>
          </a:p>
          <a:p>
            <a:pPr algn="ctr"/>
            <a:r>
              <a:rPr lang="it-IT" sz="2400" b="1" i="1" dirty="0" smtClean="0">
                <a:solidFill>
                  <a:srgbClr val="8D0515"/>
                </a:solidFill>
              </a:rPr>
              <a:t>Cassazione Penale, </a:t>
            </a:r>
            <a:r>
              <a:rPr lang="it-IT" sz="2400" b="1" i="1" dirty="0" err="1" smtClean="0">
                <a:solidFill>
                  <a:srgbClr val="8D0515"/>
                </a:solidFill>
              </a:rPr>
              <a:t>sent</a:t>
            </a:r>
            <a:r>
              <a:rPr lang="it-IT" sz="2400" b="1" i="1" dirty="0" smtClean="0">
                <a:solidFill>
                  <a:srgbClr val="8D0515"/>
                </a:solidFill>
              </a:rPr>
              <a:t>. n. 8276/2015</a:t>
            </a:r>
            <a:endParaRPr lang="it-IT" sz="2400" b="1" i="1" dirty="0">
              <a:solidFill>
                <a:srgbClr val="8D0515"/>
              </a:solidFill>
            </a:endParaRPr>
          </a:p>
        </p:txBody>
      </p:sp>
      <p:sp>
        <p:nvSpPr>
          <p:cNvPr id="6" name="Rettangolo 5"/>
          <p:cNvSpPr/>
          <p:nvPr/>
        </p:nvSpPr>
        <p:spPr>
          <a:xfrm>
            <a:off x="467544" y="5013176"/>
            <a:ext cx="8424936" cy="14401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Nella specie, l'imputato, quale consulente incaricato della tenuta della contabilità di varie società fallite, aveva consapevolmente partecipato alla realizzazione di numerose manipolazioni delle scritture contabili al fine di occultare la distrazione di ingenti somme di denaro</a:t>
            </a:r>
          </a:p>
        </p:txBody>
      </p:sp>
    </p:spTree>
    <p:extLst>
      <p:ext uri="{BB962C8B-B14F-4D97-AF65-F5344CB8AC3E}">
        <p14:creationId xmlns:p14="http://schemas.microsoft.com/office/powerpoint/2010/main" val="2950865652"/>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p:cNvSpPr txBox="1"/>
          <p:nvPr/>
        </p:nvSpPr>
        <p:spPr>
          <a:xfrm>
            <a:off x="1043608" y="407114"/>
            <a:ext cx="6844208" cy="461665"/>
          </a:xfrm>
          <a:prstGeom prst="rect">
            <a:avLst/>
          </a:prstGeom>
          <a:noFill/>
          <a:ln w="19050">
            <a:solidFill>
              <a:srgbClr val="8D0515"/>
            </a:solidFill>
          </a:ln>
        </p:spPr>
        <p:txBody>
          <a:bodyPr wrap="square" rtlCol="0">
            <a:spAutoFit/>
          </a:bodyPr>
          <a:lstStyle/>
          <a:p>
            <a:pPr algn="ctr"/>
            <a:r>
              <a:rPr lang="it-IT" sz="2400" dirty="0" smtClean="0"/>
              <a:t>E QUINDI?…COME COMPORTARSI</a:t>
            </a:r>
            <a:r>
              <a:rPr lang="it-IT" sz="2400" dirty="0" smtClean="0"/>
              <a:t>?</a:t>
            </a:r>
            <a:endParaRPr lang="it-IT" sz="2400" dirty="0" smtClean="0"/>
          </a:p>
        </p:txBody>
      </p:sp>
      <p:graphicFrame>
        <p:nvGraphicFramePr>
          <p:cNvPr id="2" name="Diagramma 1"/>
          <p:cNvGraphicFramePr/>
          <p:nvPr>
            <p:extLst>
              <p:ext uri="{D42A27DB-BD31-4B8C-83A1-F6EECF244321}">
                <p14:modId xmlns:p14="http://schemas.microsoft.com/office/powerpoint/2010/main" val="4246387242"/>
              </p:ext>
            </p:extLst>
          </p:nvPr>
        </p:nvGraphicFramePr>
        <p:xfrm>
          <a:off x="0" y="1844824"/>
          <a:ext cx="9144000" cy="50131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25074834"/>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p:cNvSpPr txBox="1"/>
          <p:nvPr/>
        </p:nvSpPr>
        <p:spPr>
          <a:xfrm>
            <a:off x="1043608" y="407114"/>
            <a:ext cx="6844208" cy="461665"/>
          </a:xfrm>
          <a:prstGeom prst="rect">
            <a:avLst/>
          </a:prstGeom>
          <a:noFill/>
          <a:ln w="19050">
            <a:solidFill>
              <a:srgbClr val="8D0515"/>
            </a:solidFill>
          </a:ln>
        </p:spPr>
        <p:txBody>
          <a:bodyPr wrap="square" rtlCol="0">
            <a:spAutoFit/>
          </a:bodyPr>
          <a:lstStyle/>
          <a:p>
            <a:pPr algn="ctr"/>
            <a:r>
              <a:rPr lang="it-IT" sz="2400" dirty="0" smtClean="0"/>
              <a:t>E QUINDI?…COME COMPORTARSI</a:t>
            </a:r>
            <a:r>
              <a:rPr lang="it-IT" sz="2400" dirty="0" smtClean="0"/>
              <a:t>?</a:t>
            </a:r>
            <a:endParaRPr lang="it-IT" sz="2400" dirty="0" smtClean="0"/>
          </a:p>
        </p:txBody>
      </p:sp>
      <p:sp>
        <p:nvSpPr>
          <p:cNvPr id="6" name="Rettangolo 5"/>
          <p:cNvSpPr/>
          <p:nvPr/>
        </p:nvSpPr>
        <p:spPr>
          <a:xfrm>
            <a:off x="111686" y="1772816"/>
            <a:ext cx="8780794" cy="29523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chemeClr val="accent6"/>
                </a:solidFill>
              </a:rPr>
              <a:t>Nessun rilievo, dunque, potrà essere mosso al professionista incaricato di una consulenza </a:t>
            </a:r>
          </a:p>
          <a:p>
            <a:pPr algn="ctr"/>
            <a:r>
              <a:rPr lang="it-IT" dirty="0" smtClean="0"/>
              <a:t>che si limiti ad evidenziare al proprio cliente, sull’orlo del fallimento, l’insieme delle soluzioni teoricamente possibili, specificando che talune di esse</a:t>
            </a:r>
          </a:p>
          <a:p>
            <a:pPr algn="ctr"/>
            <a:r>
              <a:rPr lang="it-IT" dirty="0" smtClean="0"/>
              <a:t> (ad esempio la distrazione di beni) </a:t>
            </a:r>
          </a:p>
          <a:p>
            <a:pPr algn="ctr"/>
            <a:r>
              <a:rPr lang="it-IT" dirty="0" smtClean="0"/>
              <a:t>potrebbero assumere connotati penalmente </a:t>
            </a:r>
            <a:r>
              <a:rPr lang="it-IT" dirty="0" smtClean="0"/>
              <a:t>rilevanti</a:t>
            </a:r>
            <a:endParaRPr lang="it-IT" dirty="0"/>
          </a:p>
        </p:txBody>
      </p:sp>
      <p:sp>
        <p:nvSpPr>
          <p:cNvPr id="7" name="Rettangolo 6"/>
          <p:cNvSpPr/>
          <p:nvPr/>
        </p:nvSpPr>
        <p:spPr>
          <a:xfrm>
            <a:off x="111686" y="4972571"/>
            <a:ext cx="8780794" cy="14401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t>Si </a:t>
            </a:r>
            <a:r>
              <a:rPr lang="it-IT" dirty="0" smtClean="0"/>
              <a:t>dovrà escludere il concorso del professionista quando il parere fornito al cliente si riveli </a:t>
            </a:r>
            <a:r>
              <a:rPr lang="it-IT" b="1" dirty="0" smtClean="0">
                <a:solidFill>
                  <a:schemeClr val="accent6"/>
                </a:solidFill>
              </a:rPr>
              <a:t>neutro, asettico, privo dei connotati che caratterizzano la spinta morale </a:t>
            </a:r>
            <a:r>
              <a:rPr lang="it-IT" b="1" dirty="0" smtClean="0">
                <a:solidFill>
                  <a:schemeClr val="accent6"/>
                </a:solidFill>
              </a:rPr>
              <a:t>finalizzata</a:t>
            </a:r>
            <a:endParaRPr lang="it-IT" dirty="0" smtClean="0"/>
          </a:p>
        </p:txBody>
      </p:sp>
    </p:spTree>
    <p:extLst>
      <p:ext uri="{BB962C8B-B14F-4D97-AF65-F5344CB8AC3E}">
        <p14:creationId xmlns:p14="http://schemas.microsoft.com/office/powerpoint/2010/main" val="2197593164"/>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p:cNvSpPr txBox="1"/>
          <p:nvPr/>
        </p:nvSpPr>
        <p:spPr>
          <a:xfrm>
            <a:off x="1043608" y="407114"/>
            <a:ext cx="6844208" cy="461665"/>
          </a:xfrm>
          <a:prstGeom prst="rect">
            <a:avLst/>
          </a:prstGeom>
          <a:solidFill>
            <a:schemeClr val="bg1"/>
          </a:solidFill>
          <a:ln w="19050">
            <a:solidFill>
              <a:srgbClr val="8D0515"/>
            </a:solidFill>
          </a:ln>
        </p:spPr>
        <p:txBody>
          <a:bodyPr wrap="square" rtlCol="0">
            <a:spAutoFit/>
          </a:bodyPr>
          <a:lstStyle/>
          <a:p>
            <a:pPr algn="ctr"/>
            <a:r>
              <a:rPr lang="it-IT" sz="2400" dirty="0" smtClean="0"/>
              <a:t>E QUINDI?…COME COMPORTARSI</a:t>
            </a:r>
            <a:r>
              <a:rPr lang="it-IT" sz="2400" dirty="0" smtClean="0"/>
              <a:t>?</a:t>
            </a:r>
            <a:endParaRPr lang="it-IT" sz="2400" dirty="0" smtClean="0"/>
          </a:p>
        </p:txBody>
      </p:sp>
      <p:graphicFrame>
        <p:nvGraphicFramePr>
          <p:cNvPr id="2" name="Diagramma 1"/>
          <p:cNvGraphicFramePr/>
          <p:nvPr>
            <p:extLst>
              <p:ext uri="{D42A27DB-BD31-4B8C-83A1-F6EECF244321}">
                <p14:modId xmlns:p14="http://schemas.microsoft.com/office/powerpoint/2010/main" val="4235925948"/>
              </p:ext>
            </p:extLst>
          </p:nvPr>
        </p:nvGraphicFramePr>
        <p:xfrm>
          <a:off x="107504" y="1650600"/>
          <a:ext cx="9036496" cy="52073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96012922"/>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asellaDiTesto 6"/>
          <p:cNvSpPr txBox="1"/>
          <p:nvPr/>
        </p:nvSpPr>
        <p:spPr>
          <a:xfrm>
            <a:off x="1043608" y="407114"/>
            <a:ext cx="6844208" cy="461665"/>
          </a:xfrm>
          <a:prstGeom prst="rect">
            <a:avLst/>
          </a:prstGeom>
          <a:noFill/>
          <a:ln w="19050">
            <a:solidFill>
              <a:srgbClr val="8D0515"/>
            </a:solidFill>
          </a:ln>
        </p:spPr>
        <p:txBody>
          <a:bodyPr wrap="square" rtlCol="0">
            <a:spAutoFit/>
          </a:bodyPr>
          <a:lstStyle/>
          <a:p>
            <a:pPr algn="ctr"/>
            <a:r>
              <a:rPr lang="it-IT" sz="2400" dirty="0" smtClean="0"/>
              <a:t>E QUINDI?…COME COMPORTARSI</a:t>
            </a:r>
            <a:r>
              <a:rPr lang="it-IT" sz="2400" dirty="0" smtClean="0"/>
              <a:t>?</a:t>
            </a:r>
            <a:endParaRPr lang="it-IT" sz="2400" dirty="0" smtClean="0"/>
          </a:p>
        </p:txBody>
      </p:sp>
      <p:graphicFrame>
        <p:nvGraphicFramePr>
          <p:cNvPr id="2" name="Diagramma 1"/>
          <p:cNvGraphicFramePr/>
          <p:nvPr>
            <p:extLst>
              <p:ext uri="{D42A27DB-BD31-4B8C-83A1-F6EECF244321}">
                <p14:modId xmlns:p14="http://schemas.microsoft.com/office/powerpoint/2010/main" val="1705930518"/>
              </p:ext>
            </p:extLst>
          </p:nvPr>
        </p:nvGraphicFramePr>
        <p:xfrm>
          <a:off x="251520" y="1769675"/>
          <a:ext cx="8568952" cy="506191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47623745"/>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1043608" y="407114"/>
            <a:ext cx="6844208" cy="1569660"/>
          </a:xfrm>
          <a:prstGeom prst="rect">
            <a:avLst/>
          </a:prstGeom>
          <a:noFill/>
          <a:ln w="19050">
            <a:solidFill>
              <a:srgbClr val="8D0515"/>
            </a:solidFill>
          </a:ln>
        </p:spPr>
        <p:txBody>
          <a:bodyPr wrap="square" rtlCol="0">
            <a:spAutoFit/>
          </a:bodyPr>
          <a:lstStyle/>
          <a:p>
            <a:pPr algn="ctr"/>
            <a:r>
              <a:rPr lang="it-IT" sz="2400" dirty="0" smtClean="0"/>
              <a:t>ALLERTA PREVENTIVA: UNO SPUNTO INTERPRETATIVO DALLA RIFORMA FALLIMENTARE PER DIMOSTRARE L’ASSENZA DI DOLO DEL PROFESSIONISTA?</a:t>
            </a:r>
          </a:p>
        </p:txBody>
      </p:sp>
      <p:graphicFrame>
        <p:nvGraphicFramePr>
          <p:cNvPr id="5" name="Diagramma 4"/>
          <p:cNvGraphicFramePr/>
          <p:nvPr>
            <p:extLst>
              <p:ext uri="{D42A27DB-BD31-4B8C-83A1-F6EECF244321}">
                <p14:modId xmlns:p14="http://schemas.microsoft.com/office/powerpoint/2010/main" val="3299797916"/>
              </p:ext>
            </p:extLst>
          </p:nvPr>
        </p:nvGraphicFramePr>
        <p:xfrm>
          <a:off x="0" y="1976774"/>
          <a:ext cx="9144000" cy="48812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00674724"/>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1043608" y="407114"/>
            <a:ext cx="6844208" cy="1569660"/>
          </a:xfrm>
          <a:prstGeom prst="rect">
            <a:avLst/>
          </a:prstGeom>
          <a:noFill/>
          <a:ln w="19050">
            <a:solidFill>
              <a:srgbClr val="8D0515"/>
            </a:solidFill>
          </a:ln>
        </p:spPr>
        <p:txBody>
          <a:bodyPr wrap="square" rtlCol="0">
            <a:spAutoFit/>
          </a:bodyPr>
          <a:lstStyle/>
          <a:p>
            <a:pPr algn="ctr"/>
            <a:r>
              <a:rPr lang="it-IT" sz="2400" dirty="0" smtClean="0"/>
              <a:t>ALLERTA PREVENTIVA: UNO SPUNTO INTERPRETATIVO DALLA RIFORMA FALLIMENTARE PER DIMOSTRARE L’ASSENZA DI DOLO DEL PROFESSIONISTA?</a:t>
            </a:r>
          </a:p>
        </p:txBody>
      </p:sp>
      <p:graphicFrame>
        <p:nvGraphicFramePr>
          <p:cNvPr id="2" name="Diagramma 1"/>
          <p:cNvGraphicFramePr/>
          <p:nvPr>
            <p:extLst>
              <p:ext uri="{D42A27DB-BD31-4B8C-83A1-F6EECF244321}">
                <p14:modId xmlns:p14="http://schemas.microsoft.com/office/powerpoint/2010/main" val="3363047013"/>
              </p:ext>
            </p:extLst>
          </p:nvPr>
        </p:nvGraphicFramePr>
        <p:xfrm>
          <a:off x="0" y="2060848"/>
          <a:ext cx="9144000" cy="47971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19337954"/>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1043608" y="407114"/>
            <a:ext cx="6844208" cy="1569660"/>
          </a:xfrm>
          <a:prstGeom prst="rect">
            <a:avLst/>
          </a:prstGeom>
          <a:noFill/>
          <a:ln w="19050">
            <a:solidFill>
              <a:srgbClr val="8D0515"/>
            </a:solidFill>
          </a:ln>
        </p:spPr>
        <p:txBody>
          <a:bodyPr wrap="square" rtlCol="0">
            <a:spAutoFit/>
          </a:bodyPr>
          <a:lstStyle/>
          <a:p>
            <a:pPr algn="ctr"/>
            <a:r>
              <a:rPr lang="it-IT" sz="2400" dirty="0" smtClean="0"/>
              <a:t>ALLERTA PREVENTIVA: UNO SPUNTO INTERPRETATIVO DALLA RIFORMA FALLIMENTARE PER DIMOSTRARE L’ASSENZA DI DOLO DEL PROFESSIONISTA?</a:t>
            </a:r>
          </a:p>
        </p:txBody>
      </p:sp>
      <p:sp>
        <p:nvSpPr>
          <p:cNvPr id="3" name="Rettangolo 2"/>
          <p:cNvSpPr/>
          <p:nvPr/>
        </p:nvSpPr>
        <p:spPr>
          <a:xfrm>
            <a:off x="487828" y="4725144"/>
            <a:ext cx="8496944" cy="1800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t>Il professionista- consulente, che in presenza di una situazione di sofferenza dell’impresa, provvede a consigliare all’imprenditore/amministratore della società l’attivazione della procedura di allerta preventiva, potrebbe allegare tale circostanza quale prova dell’assenza dell’elemento soggettivo del reato?</a:t>
            </a:r>
            <a:endParaRPr lang="it-IT" dirty="0"/>
          </a:p>
        </p:txBody>
      </p:sp>
      <p:sp>
        <p:nvSpPr>
          <p:cNvPr id="5" name="Rettangolo 4"/>
          <p:cNvSpPr/>
          <p:nvPr/>
        </p:nvSpPr>
        <p:spPr>
          <a:xfrm>
            <a:off x="478700" y="2204864"/>
            <a:ext cx="8496944" cy="1800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t>A fronte di una giurisprudenza ondivaga e problematica nel riconoscere l’assenza di responsabilità in capo al professionista…</a:t>
            </a:r>
            <a:endParaRPr lang="it-IT" dirty="0"/>
          </a:p>
        </p:txBody>
      </p:sp>
      <p:sp>
        <p:nvSpPr>
          <p:cNvPr id="6" name="Freccia in giù 5"/>
          <p:cNvSpPr/>
          <p:nvPr/>
        </p:nvSpPr>
        <p:spPr>
          <a:xfrm>
            <a:off x="4465712" y="4005064"/>
            <a:ext cx="538336" cy="7200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1965842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marL="0" indent="0" algn="ctr">
              <a:buNone/>
            </a:pPr>
            <a:r>
              <a:rPr lang="it-IT" dirty="0" smtClean="0"/>
              <a:t>Elementi costitutivi</a:t>
            </a:r>
          </a:p>
          <a:p>
            <a:pPr algn="just"/>
            <a:endParaRPr lang="it-IT" dirty="0" smtClean="0"/>
          </a:p>
          <a:p>
            <a:pPr algn="just"/>
            <a:endParaRPr lang="it-IT" dirty="0" smtClean="0"/>
          </a:p>
          <a:p>
            <a:endParaRPr lang="it-IT" dirty="0" smtClean="0"/>
          </a:p>
          <a:p>
            <a:endParaRPr lang="it-IT" dirty="0"/>
          </a:p>
        </p:txBody>
      </p:sp>
      <p:sp>
        <p:nvSpPr>
          <p:cNvPr id="5" name="CasellaDiTesto 4"/>
          <p:cNvSpPr txBox="1"/>
          <p:nvPr/>
        </p:nvSpPr>
        <p:spPr>
          <a:xfrm>
            <a:off x="1149896" y="407114"/>
            <a:ext cx="6844208" cy="461665"/>
          </a:xfrm>
          <a:prstGeom prst="rect">
            <a:avLst/>
          </a:prstGeom>
          <a:noFill/>
          <a:ln w="19050">
            <a:solidFill>
              <a:srgbClr val="8D0515"/>
            </a:solidFill>
          </a:ln>
        </p:spPr>
        <p:txBody>
          <a:bodyPr wrap="square" rtlCol="0">
            <a:spAutoFit/>
          </a:bodyPr>
          <a:lstStyle/>
          <a:p>
            <a:pPr algn="ctr"/>
            <a:r>
              <a:rPr lang="it-IT" sz="2400" dirty="0" smtClean="0"/>
              <a:t>La responsabilità concorsuale del consulente</a:t>
            </a:r>
            <a:endParaRPr lang="it-IT" sz="2400" b="1" i="1" dirty="0">
              <a:solidFill>
                <a:srgbClr val="8D0515"/>
              </a:solidFill>
            </a:endParaRPr>
          </a:p>
        </p:txBody>
      </p:sp>
      <p:graphicFrame>
        <p:nvGraphicFramePr>
          <p:cNvPr id="4" name="Diagramma 3"/>
          <p:cNvGraphicFramePr/>
          <p:nvPr>
            <p:extLst>
              <p:ext uri="{D42A27DB-BD31-4B8C-83A1-F6EECF244321}">
                <p14:modId xmlns:p14="http://schemas.microsoft.com/office/powerpoint/2010/main" val="4285879394"/>
              </p:ext>
            </p:extLst>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75248245"/>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1043608" y="407114"/>
            <a:ext cx="6844208" cy="1569660"/>
          </a:xfrm>
          <a:prstGeom prst="rect">
            <a:avLst/>
          </a:prstGeom>
          <a:noFill/>
          <a:ln w="19050">
            <a:solidFill>
              <a:srgbClr val="8D0515"/>
            </a:solidFill>
          </a:ln>
        </p:spPr>
        <p:txBody>
          <a:bodyPr wrap="square" rtlCol="0">
            <a:spAutoFit/>
          </a:bodyPr>
          <a:lstStyle/>
          <a:p>
            <a:pPr algn="ctr"/>
            <a:r>
              <a:rPr lang="it-IT" sz="2400" dirty="0" smtClean="0"/>
              <a:t>ALLERTA PREVENTIVA: UNO SPUNTO INTERPRETATIVO DALLA RIFORMA FALLIMENTARE PER DIMOSTRARE L’ASSENZA DI DOLO DEL PROFESSIONISTA?</a:t>
            </a:r>
          </a:p>
        </p:txBody>
      </p:sp>
      <p:sp>
        <p:nvSpPr>
          <p:cNvPr id="7" name="Elaborazione alternativa 6"/>
          <p:cNvSpPr/>
          <p:nvPr/>
        </p:nvSpPr>
        <p:spPr>
          <a:xfrm>
            <a:off x="2627784" y="2924944"/>
            <a:ext cx="3744416" cy="2592288"/>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t>Ai giudici…l’ardua sentenza!</a:t>
            </a:r>
            <a:endParaRPr lang="it-IT" dirty="0"/>
          </a:p>
        </p:txBody>
      </p:sp>
    </p:spTree>
    <p:extLst>
      <p:ext uri="{BB962C8B-B14F-4D97-AF65-F5344CB8AC3E}">
        <p14:creationId xmlns:p14="http://schemas.microsoft.com/office/powerpoint/2010/main" val="85189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1149896" y="407114"/>
            <a:ext cx="6844208" cy="830997"/>
          </a:xfrm>
          <a:prstGeom prst="rect">
            <a:avLst/>
          </a:prstGeom>
          <a:noFill/>
          <a:ln w="19050">
            <a:solidFill>
              <a:srgbClr val="8D0515"/>
            </a:solidFill>
          </a:ln>
        </p:spPr>
        <p:txBody>
          <a:bodyPr wrap="square" rtlCol="0">
            <a:spAutoFit/>
          </a:bodyPr>
          <a:lstStyle/>
          <a:p>
            <a:pPr algn="ctr"/>
            <a:r>
              <a:rPr lang="it-IT" sz="2400" dirty="0" smtClean="0"/>
              <a:t>ELEMENTI DEL CONCORSO DI PERSONE</a:t>
            </a:r>
            <a:endParaRPr lang="it-IT" sz="2400" b="1" dirty="0" smtClean="0">
              <a:solidFill>
                <a:srgbClr val="8D0515"/>
              </a:solidFill>
            </a:endParaRPr>
          </a:p>
          <a:p>
            <a:pPr algn="ctr"/>
            <a:r>
              <a:rPr lang="it-IT" sz="2400" b="1" i="1" dirty="0" smtClean="0">
                <a:solidFill>
                  <a:srgbClr val="8D0515"/>
                </a:solidFill>
              </a:rPr>
              <a:t>Cassazione </a:t>
            </a:r>
            <a:r>
              <a:rPr lang="it-IT" sz="2400" b="1" i="1" dirty="0">
                <a:solidFill>
                  <a:srgbClr val="8D0515"/>
                </a:solidFill>
              </a:rPr>
              <a:t>Penale, </a:t>
            </a:r>
            <a:r>
              <a:rPr lang="it-IT" sz="2400" b="1" i="1" dirty="0" smtClean="0">
                <a:solidFill>
                  <a:srgbClr val="8D0515"/>
                </a:solidFill>
              </a:rPr>
              <a:t>SS.UU. 31/2000</a:t>
            </a:r>
            <a:endParaRPr lang="it-IT" sz="2400" b="1" i="1" dirty="0">
              <a:solidFill>
                <a:srgbClr val="8D0515"/>
              </a:solidFill>
            </a:endParaRPr>
          </a:p>
        </p:txBody>
      </p:sp>
      <p:graphicFrame>
        <p:nvGraphicFramePr>
          <p:cNvPr id="9" name="Diagramma 8"/>
          <p:cNvGraphicFramePr/>
          <p:nvPr>
            <p:extLst>
              <p:ext uri="{D42A27DB-BD31-4B8C-83A1-F6EECF244321}">
                <p14:modId xmlns:p14="http://schemas.microsoft.com/office/powerpoint/2010/main" val="259062438"/>
              </p:ext>
            </p:extLst>
          </p:nvPr>
        </p:nvGraphicFramePr>
        <p:xfrm>
          <a:off x="1043608" y="2564904"/>
          <a:ext cx="7056784" cy="28083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011748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0-#ppt_w/2"/>
                                          </p:val>
                                        </p:tav>
                                        <p:tav tm="100000">
                                          <p:val>
                                            <p:strVal val="#ppt_x"/>
                                          </p:val>
                                        </p:tav>
                                      </p:tavLst>
                                    </p:anim>
                                    <p:anim calcmode="lin" valueType="num">
                                      <p:cBhvr additive="base">
                                        <p:cTn id="8" dur="500" fill="hold"/>
                                        <p:tgtEl>
                                          <p:spTgt spid="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AsOne/>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1149896" y="407114"/>
            <a:ext cx="6844208" cy="830997"/>
          </a:xfrm>
          <a:prstGeom prst="rect">
            <a:avLst/>
          </a:prstGeom>
          <a:noFill/>
          <a:ln w="19050">
            <a:solidFill>
              <a:srgbClr val="8D0515"/>
            </a:solidFill>
          </a:ln>
        </p:spPr>
        <p:txBody>
          <a:bodyPr wrap="square" rtlCol="0">
            <a:spAutoFit/>
          </a:bodyPr>
          <a:lstStyle/>
          <a:p>
            <a:pPr algn="ctr"/>
            <a:r>
              <a:rPr lang="it-IT" sz="2400" dirty="0" smtClean="0"/>
              <a:t>ELEMENTI DEL CONCORSO DI PERSONE</a:t>
            </a:r>
            <a:endParaRPr lang="it-IT" sz="2400" b="1" dirty="0" smtClean="0">
              <a:solidFill>
                <a:srgbClr val="8D0515"/>
              </a:solidFill>
            </a:endParaRPr>
          </a:p>
          <a:p>
            <a:pPr algn="ctr"/>
            <a:r>
              <a:rPr lang="it-IT" sz="2400" b="1" i="1" dirty="0" smtClean="0">
                <a:solidFill>
                  <a:srgbClr val="8D0515"/>
                </a:solidFill>
              </a:rPr>
              <a:t>Cassazione Penale 3722/2013</a:t>
            </a:r>
            <a:endParaRPr lang="it-IT" sz="2400" b="1" i="1" dirty="0">
              <a:solidFill>
                <a:srgbClr val="8D0515"/>
              </a:solidFill>
            </a:endParaRPr>
          </a:p>
        </p:txBody>
      </p:sp>
      <p:graphicFrame>
        <p:nvGraphicFramePr>
          <p:cNvPr id="9" name="Diagramma 8"/>
          <p:cNvGraphicFramePr/>
          <p:nvPr>
            <p:extLst>
              <p:ext uri="{D42A27DB-BD31-4B8C-83A1-F6EECF244321}">
                <p14:modId xmlns:p14="http://schemas.microsoft.com/office/powerpoint/2010/main" val="1437955192"/>
              </p:ext>
            </p:extLst>
          </p:nvPr>
        </p:nvGraphicFramePr>
        <p:xfrm>
          <a:off x="1149896" y="1238111"/>
          <a:ext cx="6844208" cy="28083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Rettangolo 2"/>
          <p:cNvSpPr/>
          <p:nvPr/>
        </p:nvSpPr>
        <p:spPr>
          <a:xfrm>
            <a:off x="1187624" y="3717032"/>
            <a:ext cx="6806480" cy="22322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it-IT" dirty="0"/>
              <a:t>R</a:t>
            </a:r>
            <a:r>
              <a:rPr lang="it-IT" dirty="0" smtClean="0"/>
              <a:t>iconosciuta</a:t>
            </a:r>
            <a:r>
              <a:rPr lang="it-IT" dirty="0"/>
              <a:t>, nella specie, la sussistenza del concorso in capo al commercialista che aveva fatto da intermediario tra il proprietario di un bar, suo cliente, e degli agenti della guardia di finanza, che avevano chiesto una somma in denaro per non procedere a denunciare delle irregolarità contabili emerse in sede di accertamenti; parte di questa somma era stata poi trattenuta dal commercialista </a:t>
            </a:r>
            <a:r>
              <a:rPr lang="it-IT" dirty="0" smtClean="0"/>
              <a:t>stesso</a:t>
            </a:r>
            <a:endParaRPr lang="it-IT" dirty="0"/>
          </a:p>
        </p:txBody>
      </p:sp>
    </p:spTree>
    <p:extLst>
      <p:ext uri="{BB962C8B-B14F-4D97-AF65-F5344CB8AC3E}">
        <p14:creationId xmlns:p14="http://schemas.microsoft.com/office/powerpoint/2010/main" val="19557313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0-#ppt_w/2"/>
                                          </p:val>
                                        </p:tav>
                                        <p:tav tm="100000">
                                          <p:val>
                                            <p:strVal val="#ppt_x"/>
                                          </p:val>
                                        </p:tav>
                                      </p:tavLst>
                                    </p:anim>
                                    <p:anim calcmode="lin" valueType="num">
                                      <p:cBhvr additive="base">
                                        <p:cTn id="8" dur="500" fill="hold"/>
                                        <p:tgtEl>
                                          <p:spTgt spid="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AsOne/>
      </p:bldGraphic>
    </p:bldLst>
  </p:timing>
</p:sld>
</file>

<file path=ppt/theme/theme1.xml><?xml version="1.0" encoding="utf-8"?>
<a:theme xmlns:a="http://schemas.openxmlformats.org/drawingml/2006/main" name="Tema di Office">
  <a:themeElements>
    <a:clrScheme name="Personalizzato 1">
      <a:dk1>
        <a:sysClr val="windowText" lastClr="000000"/>
      </a:dk1>
      <a:lt1>
        <a:sysClr val="window" lastClr="FFFFFF"/>
      </a:lt1>
      <a:dk2>
        <a:srgbClr val="1F497D"/>
      </a:dk2>
      <a:lt2>
        <a:srgbClr val="EEECE1"/>
      </a:lt2>
      <a:accent1>
        <a:srgbClr val="4F81BD"/>
      </a:accent1>
      <a:accent2>
        <a:srgbClr val="C0504D"/>
      </a:accent2>
      <a:accent3>
        <a:srgbClr val="D3E6C2"/>
      </a:accent3>
      <a:accent4>
        <a:srgbClr val="8064A2"/>
      </a:accent4>
      <a:accent5>
        <a:srgbClr val="4BACC6"/>
      </a:accent5>
      <a:accent6>
        <a:srgbClr val="F79646"/>
      </a:accent6>
      <a:hlink>
        <a:srgbClr val="0000FF"/>
      </a:hlink>
      <a:folHlink>
        <a:srgbClr val="800080"/>
      </a:folHlink>
    </a:clrScheme>
    <a:fontScheme name="PROFESSIONISTI">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5767</TotalTime>
  <Words>5531</Words>
  <Application>Microsoft Office PowerPoint</Application>
  <PresentationFormat>Presentazione su schermo (4:3)</PresentationFormat>
  <Paragraphs>390</Paragraphs>
  <Slides>70</Slides>
  <Notes>0</Notes>
  <HiddenSlides>0</HiddenSlides>
  <MMClips>0</MMClips>
  <ScaleCrop>false</ScaleCrop>
  <HeadingPairs>
    <vt:vector size="4" baseType="variant">
      <vt:variant>
        <vt:lpstr>Tema</vt:lpstr>
      </vt:variant>
      <vt:variant>
        <vt:i4>1</vt:i4>
      </vt:variant>
      <vt:variant>
        <vt:lpstr>Titoli diapositive</vt:lpstr>
      </vt:variant>
      <vt:variant>
        <vt:i4>70</vt:i4>
      </vt:variant>
    </vt:vector>
  </HeadingPairs>
  <TitlesOfParts>
    <vt:vector size="71" baseType="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Individuare i limiti del consiglio tecnico</vt:lpstr>
      <vt:lpstr>Individuare i limiti del consiglio tecnico</vt:lpstr>
      <vt:lpstr>Individuare i limiti del consiglio tecnico</vt:lpstr>
      <vt:lpstr>Individuare i limiti del consiglio tecnico</vt:lpstr>
      <vt:lpstr>Individuare i limiti del consiglio tecnico</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RESPONSABILITÀ CIVILE E PENALE DI AVVOCATI, NOTAI E COMMERCIALISTI</dc:title>
  <dc:creator>Elena Carboni</dc:creator>
  <cp:lastModifiedBy>Giorgio Passarin - Studio Borsari</cp:lastModifiedBy>
  <cp:revision>800</cp:revision>
  <cp:lastPrinted>2017-11-17T11:11:09Z</cp:lastPrinted>
  <dcterms:created xsi:type="dcterms:W3CDTF">2017-10-12T07:35:31Z</dcterms:created>
  <dcterms:modified xsi:type="dcterms:W3CDTF">2017-11-30T16:52:20Z</dcterms:modified>
</cp:coreProperties>
</file>