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32B-195F-487C-8432-7A80AD251FD4}" type="datetimeFigureOut">
              <a:rPr lang="it-IT" smtClean="0"/>
              <a:t>09/04/2017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D9B-693A-45CD-A8DA-41C460331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496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32B-195F-487C-8432-7A80AD251FD4}" type="datetimeFigureOut">
              <a:rPr lang="it-IT" smtClean="0"/>
              <a:t>09/04/2017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D9B-693A-45CD-A8DA-41C460331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96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32B-195F-487C-8432-7A80AD251FD4}" type="datetimeFigureOut">
              <a:rPr lang="it-IT" smtClean="0"/>
              <a:t>09/04/2017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D9B-693A-45CD-A8DA-41C460331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43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32B-195F-487C-8432-7A80AD251FD4}" type="datetimeFigureOut">
              <a:rPr lang="it-IT" smtClean="0"/>
              <a:t>09/04/2017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D9B-693A-45CD-A8DA-41C460331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65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32B-195F-487C-8432-7A80AD251FD4}" type="datetimeFigureOut">
              <a:rPr lang="it-IT" smtClean="0"/>
              <a:t>09/04/2017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D9B-693A-45CD-A8DA-41C460331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03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32B-195F-487C-8432-7A80AD251FD4}" type="datetimeFigureOut">
              <a:rPr lang="it-IT" smtClean="0"/>
              <a:t>09/04/2017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D9B-693A-45CD-A8DA-41C460331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407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32B-195F-487C-8432-7A80AD251FD4}" type="datetimeFigureOut">
              <a:rPr lang="it-IT" smtClean="0"/>
              <a:t>09/04/2017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D9B-693A-45CD-A8DA-41C460331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89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32B-195F-487C-8432-7A80AD251FD4}" type="datetimeFigureOut">
              <a:rPr lang="it-IT" smtClean="0"/>
              <a:t>09/04/2017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D9B-693A-45CD-A8DA-41C460331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56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32B-195F-487C-8432-7A80AD251FD4}" type="datetimeFigureOut">
              <a:rPr lang="it-IT" smtClean="0"/>
              <a:t>09/04/2017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D9B-693A-45CD-A8DA-41C460331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124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32B-195F-487C-8432-7A80AD251FD4}" type="datetimeFigureOut">
              <a:rPr lang="it-IT" smtClean="0"/>
              <a:t>09/04/2017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D9B-693A-45CD-A8DA-41C460331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22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32B-195F-487C-8432-7A80AD251FD4}" type="datetimeFigureOut">
              <a:rPr lang="it-IT" smtClean="0"/>
              <a:t>09/04/2017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D9B-693A-45CD-A8DA-41C460331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62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8632B-195F-487C-8432-7A80AD251FD4}" type="datetimeFigureOut">
              <a:rPr lang="it-IT" smtClean="0"/>
              <a:t>09/04/2017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B4D9B-693A-45CD-A8DA-41C460331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26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latin typeface="Calibri Light" pitchFamily="34" charset="0"/>
              </a:rPr>
              <a:t>Le tipologie di responsabilità degli amministratori</a:t>
            </a:r>
            <a:r>
              <a:rPr lang="it-IT" dirty="0" smtClean="0">
                <a:latin typeface="Calibri Light" pitchFamily="34" charset="0"/>
              </a:rPr>
              <a:t>	</a:t>
            </a:r>
            <a:endParaRPr lang="it-IT" dirty="0">
              <a:latin typeface="Calibri Light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08012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Udine – 10 aprile 2017</a:t>
            </a:r>
            <a:endParaRPr lang="it-IT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46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Uno sguardo all’Europa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845024"/>
          </a:xfrm>
        </p:spPr>
        <p:txBody>
          <a:bodyPr/>
          <a:lstStyle/>
          <a:p>
            <a:r>
              <a:rPr lang="it-IT" dirty="0" err="1" smtClean="0"/>
              <a:t>GmbH</a:t>
            </a:r>
            <a:r>
              <a:rPr lang="it-IT" dirty="0" smtClean="0"/>
              <a:t> tedesche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. Gestione del «bravo uomo d’affari»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. Fonte degli obblighi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. Dovere di riservatezza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735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4400" dirty="0" smtClean="0"/>
              <a:t>Grazie dell’attenzione</a:t>
            </a:r>
          </a:p>
          <a:p>
            <a:pPr marL="0" indent="0" algn="ctr">
              <a:buNone/>
            </a:pPr>
            <a:endParaRPr lang="it-IT" sz="4400" dirty="0" smtClean="0"/>
          </a:p>
          <a:p>
            <a:pPr marL="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fleur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casanova</a:t>
            </a:r>
          </a:p>
          <a:p>
            <a:pPr marL="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929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Individuazione degli amministratori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2260848"/>
          </a:xfrm>
        </p:spPr>
        <p:txBody>
          <a:bodyPr/>
          <a:lstStyle/>
          <a:p>
            <a:r>
              <a:rPr lang="it-IT" dirty="0" smtClean="0"/>
              <a:t>Società per azioni</a:t>
            </a:r>
          </a:p>
          <a:p>
            <a:r>
              <a:rPr lang="it-IT" dirty="0" smtClean="0"/>
              <a:t>Società a responsabilità limitata</a:t>
            </a:r>
          </a:p>
          <a:p>
            <a:r>
              <a:rPr lang="it-IT" dirty="0" smtClean="0"/>
              <a:t>Peculiarità Società Cooperative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170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it-IT" dirty="0" smtClean="0"/>
              <a:t>Modelli di </a:t>
            </a:r>
            <a:r>
              <a:rPr lang="it-IT" i="1" dirty="0" err="1" smtClean="0"/>
              <a:t>governance</a:t>
            </a:r>
            <a:r>
              <a:rPr lang="it-IT" i="1" dirty="0" smtClean="0"/>
              <a:t> </a:t>
            </a:r>
            <a:r>
              <a:rPr lang="it-IT" dirty="0" err="1" smtClean="0"/>
              <a:t>s.p.a.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2260848"/>
          </a:xfrm>
        </p:spPr>
        <p:txBody>
          <a:bodyPr/>
          <a:lstStyle/>
          <a:p>
            <a:r>
              <a:rPr lang="it-IT" dirty="0" smtClean="0"/>
              <a:t>Sistema tradizionale</a:t>
            </a:r>
          </a:p>
          <a:p>
            <a:r>
              <a:rPr lang="it-IT" dirty="0" smtClean="0"/>
              <a:t>Sistema dualistico</a:t>
            </a:r>
          </a:p>
          <a:p>
            <a:r>
              <a:rPr lang="it-IT" dirty="0" smtClean="0"/>
              <a:t>Sistema monistico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25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Modelli di </a:t>
            </a:r>
            <a:r>
              <a:rPr lang="it-IT" i="1" dirty="0" err="1" smtClean="0"/>
              <a:t>governance</a:t>
            </a:r>
            <a:r>
              <a:rPr lang="it-IT" i="1" dirty="0" smtClean="0"/>
              <a:t> </a:t>
            </a:r>
            <a:r>
              <a:rPr lang="it-IT" dirty="0" smtClean="0"/>
              <a:t>s.r.l.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924945"/>
            <a:ext cx="8229600" cy="2736304"/>
          </a:xfrm>
        </p:spPr>
        <p:txBody>
          <a:bodyPr/>
          <a:lstStyle/>
          <a:p>
            <a:r>
              <a:rPr lang="it-IT" dirty="0" smtClean="0"/>
              <a:t>Ampia libertà statutaria</a:t>
            </a:r>
          </a:p>
          <a:p>
            <a:r>
              <a:rPr lang="it-IT" dirty="0" smtClean="0"/>
              <a:t>Modello legale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33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Amministratori di fatto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124944"/>
          </a:xfrm>
        </p:spPr>
        <p:txBody>
          <a:bodyPr/>
          <a:lstStyle/>
          <a:p>
            <a:r>
              <a:rPr lang="it-IT" dirty="0" smtClean="0"/>
              <a:t>Individuazione</a:t>
            </a:r>
          </a:p>
          <a:p>
            <a:r>
              <a:rPr lang="it-IT" dirty="0" smtClean="0"/>
              <a:t>Analisi della dottrina</a:t>
            </a:r>
          </a:p>
          <a:p>
            <a:r>
              <a:rPr lang="it-IT" dirty="0" smtClean="0"/>
              <a:t>Orientamenti giurisprudenziali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Compiti degli amministratori </a:t>
            </a:r>
            <a:r>
              <a:rPr lang="it-IT" dirty="0" err="1" smtClean="0"/>
              <a:t>s.p.a.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168353"/>
          </a:xfrm>
        </p:spPr>
        <p:txBody>
          <a:bodyPr/>
          <a:lstStyle/>
          <a:p>
            <a:r>
              <a:rPr lang="it-IT" dirty="0" smtClean="0"/>
              <a:t>Gestione dell’impresa</a:t>
            </a:r>
          </a:p>
          <a:p>
            <a:r>
              <a:rPr lang="it-IT" dirty="0" smtClean="0"/>
              <a:t>Specifiche competenze nelle società cooperative</a:t>
            </a:r>
          </a:p>
          <a:p>
            <a:r>
              <a:rPr lang="it-IT" dirty="0" smtClean="0"/>
              <a:t>Potere di rappresentanza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966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Compiti degli amministratori s.r.l.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556992"/>
          </a:xfrm>
        </p:spPr>
        <p:txBody>
          <a:bodyPr/>
          <a:lstStyle/>
          <a:p>
            <a:r>
              <a:rPr lang="it-IT" dirty="0" smtClean="0"/>
              <a:t>Previsioni statutarie</a:t>
            </a:r>
          </a:p>
          <a:p>
            <a:r>
              <a:rPr lang="it-IT" dirty="0" smtClean="0"/>
              <a:t>Specifiche competenze nelle società cooperative</a:t>
            </a:r>
          </a:p>
          <a:p>
            <a:r>
              <a:rPr lang="it-IT" dirty="0" smtClean="0"/>
              <a:t>Potere di rappresentanza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48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Doveri degli amministratori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315211"/>
            <a:ext cx="8229600" cy="3490054"/>
          </a:xfrm>
        </p:spPr>
        <p:txBody>
          <a:bodyPr/>
          <a:lstStyle/>
          <a:p>
            <a:r>
              <a:rPr lang="it-IT" dirty="0" smtClean="0"/>
              <a:t>Dovere di diligenza e obbligo di agire informati</a:t>
            </a:r>
          </a:p>
          <a:p>
            <a:r>
              <a:rPr lang="it-IT" dirty="0" smtClean="0"/>
              <a:t>Principio di correttezza e assetti adeguati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. Interpretazioni dottrinali</a:t>
            </a:r>
          </a:p>
          <a:p>
            <a:r>
              <a:rPr lang="it-IT" dirty="0" smtClean="0"/>
              <a:t>Interessi degli amministratori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568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it-IT" dirty="0" smtClean="0"/>
              <a:t>Responsabilità in ambito civile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845024"/>
          </a:xfrm>
        </p:spPr>
        <p:txBody>
          <a:bodyPr/>
          <a:lstStyle/>
          <a:p>
            <a:r>
              <a:rPr lang="it-IT" dirty="0" smtClean="0"/>
              <a:t>Verso la società (art. 2392/2393 c.c.)</a:t>
            </a:r>
          </a:p>
          <a:p>
            <a:r>
              <a:rPr lang="it-IT" dirty="0" smtClean="0"/>
              <a:t>Verso i creditori sociali (art. 2394 c.c.)</a:t>
            </a:r>
          </a:p>
          <a:p>
            <a:r>
              <a:rPr lang="it-IT" dirty="0" smtClean="0"/>
              <a:t>Verso i singoli soci o terzi (art. 2395 c.c.)</a:t>
            </a:r>
          </a:p>
          <a:p>
            <a:r>
              <a:rPr lang="it-IT" dirty="0" smtClean="0"/>
              <a:t>Responsabilità degli amministratori e controllo dei soci nelle s.r.l. (art. 2476 c.c.)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538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163</Words>
  <Application>Microsoft Office PowerPoint</Application>
  <PresentationFormat>Presentazione su schermo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Le tipologie di responsabilità degli amministratori </vt:lpstr>
      <vt:lpstr>Individuazione degli amministratori</vt:lpstr>
      <vt:lpstr>Modelli di governance s.p.a.</vt:lpstr>
      <vt:lpstr>Modelli di governance s.r.l.</vt:lpstr>
      <vt:lpstr>Amministratori di fatto</vt:lpstr>
      <vt:lpstr>Compiti degli amministratori s.p.a.</vt:lpstr>
      <vt:lpstr>Compiti degli amministratori s.r.l.</vt:lpstr>
      <vt:lpstr>Doveri degli amministratori</vt:lpstr>
      <vt:lpstr>Responsabilità in ambito civile</vt:lpstr>
      <vt:lpstr>Uno sguardo all’Europa</vt:lpstr>
      <vt:lpstr>Presentazione standard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tipologie di responsabilità degli amministratori </dc:title>
  <dc:creator>User</dc:creator>
  <cp:lastModifiedBy>User</cp:lastModifiedBy>
  <cp:revision>7</cp:revision>
  <dcterms:created xsi:type="dcterms:W3CDTF">2017-04-08T11:19:16Z</dcterms:created>
  <dcterms:modified xsi:type="dcterms:W3CDTF">2017-04-09T20:39:08Z</dcterms:modified>
</cp:coreProperties>
</file>